
<file path=[Content_Types].xml><?xml version="1.0" encoding="utf-8"?>
<Types xmlns="http://schemas.openxmlformats.org/package/2006/content-types">
  <Default Extension="xml" ContentType="application/xml"/>
  <Default Extension="xlsx" ContentType="application/vnd.openxmlformats-officedocument.spreadsheetml.sheet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1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2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9" r:id="rId1"/>
  </p:sldMasterIdLst>
  <p:notesMasterIdLst>
    <p:notesMasterId r:id="rId19"/>
  </p:notesMasterIdLst>
  <p:handoutMasterIdLst>
    <p:handoutMasterId r:id="rId20"/>
  </p:handoutMasterIdLst>
  <p:sldIdLst>
    <p:sldId id="480" r:id="rId2"/>
    <p:sldId id="481" r:id="rId3"/>
    <p:sldId id="484" r:id="rId4"/>
    <p:sldId id="485" r:id="rId5"/>
    <p:sldId id="511" r:id="rId6"/>
    <p:sldId id="516" r:id="rId7"/>
    <p:sldId id="528" r:id="rId8"/>
    <p:sldId id="529" r:id="rId9"/>
    <p:sldId id="530" r:id="rId10"/>
    <p:sldId id="513" r:id="rId11"/>
    <p:sldId id="486" r:id="rId12"/>
    <p:sldId id="494" r:id="rId13"/>
    <p:sldId id="512" r:id="rId14"/>
    <p:sldId id="515" r:id="rId15"/>
    <p:sldId id="514" r:id="rId16"/>
    <p:sldId id="526" r:id="rId17"/>
    <p:sldId id="527" r:id="rId18"/>
  </p:sldIdLst>
  <p:sldSz cx="9144000" cy="6858000" type="screen4x3"/>
  <p:notesSz cx="6794500" cy="99218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669900"/>
    <a:srgbClr val="336600"/>
    <a:srgbClr val="000099"/>
    <a:srgbClr val="0099CC"/>
    <a:srgbClr val="993300"/>
    <a:srgbClr val="808000"/>
    <a:srgbClr val="FFFF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 autoAdjust="0"/>
    <p:restoredTop sz="94674" autoAdjust="0"/>
  </p:normalViewPr>
  <p:slideViewPr>
    <p:cSldViewPr snapToGrid="0">
      <p:cViewPr varScale="1">
        <p:scale>
          <a:sx n="124" d="100"/>
          <a:sy n="124" d="100"/>
        </p:scale>
        <p:origin x="159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1596" y="-90"/>
      </p:cViewPr>
      <p:guideLst>
        <p:guide orient="horz" pos="3125"/>
        <p:guide pos="214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package" Target="../embeddings/_____Microsoft_Excel8.xlsx"/></Relationships>
</file>

<file path=ppt/charts/_rels/chart11.xml.rels><?xml version="1.0" encoding="UTF-8" standalone="yes"?>
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package" Target="../embeddings/_____Microsoft_Excel9.xlsx"/></Relationships>
</file>

<file path=ppt/charts/_rels/chart12.xml.rels><?xml version="1.0" encoding="UTF-8" standalone="yes"?>
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package" Target="../embeddings/_____Microsoft_Excel10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/D:\IDSD\2015\&#1092;&#1091;&#1085;&#1076;&#1072;&#1084;&#1077;&#1085;&#1090;%20&#1090;&#1077;&#1084;&#1072;_2013-15\&#1079;&#1074;&#1110;&#1090;&#1080;-2015\&#1079;&#1074;&#1110;&#1090;%20&#1090;&#1077;&#1084;&#1072;%20-%20&#1084;&#1072;&#1090;&#1077;&#1088;&#1110;&#1072;&#1083;&#1080;%20(&#1074;&#1080;&#1089;&#1085;&#1086;&#1074;&#1082;&#1080;)\graphs_Ukr_color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/D:\IDSD\2015\&#1092;&#1091;&#1085;&#1076;&#1072;&#1084;&#1077;&#1085;&#1090;%20&#1090;&#1077;&#1084;&#1072;_2013-15\&#1079;&#1074;&#1110;&#1090;&#1080;-2015\&#1079;&#1074;&#1110;&#1090;%20&#1090;&#1077;&#1084;&#1072;%20-%20&#1084;&#1072;&#1090;&#1077;&#1088;&#1110;&#1072;&#1083;&#1080;%20(&#1074;&#1080;&#1089;&#1085;&#1086;&#1074;&#1082;&#1080;)\graphs_Sw_colo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7" b="1" i="1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800" b="0" i="1" u="none" strike="noStrike" baseline="0" dirty="0" err="1">
                <a:solidFill>
                  <a:srgbClr val="0070C0"/>
                </a:solidFill>
                <a:latin typeface="Arial Cyr"/>
                <a:ea typeface="Arial Cyr"/>
                <a:cs typeface="Arial Cyr"/>
              </a:rPr>
              <a:t>Середня</a:t>
            </a:r>
            <a:r>
              <a:rPr lang="en-US" sz="1800" b="0" i="1" u="none" strike="noStrike" baseline="0" dirty="0">
                <a:solidFill>
                  <a:srgbClr val="0070C0"/>
                </a:solidFill>
                <a:latin typeface="Arial Cyr"/>
                <a:ea typeface="Arial Cyr"/>
                <a:cs typeface="Arial Cyr"/>
              </a:rPr>
              <a:t> </a:t>
            </a:r>
            <a:r>
              <a:rPr lang="en-US" sz="1800" b="0" i="1" u="none" strike="noStrike" baseline="0" dirty="0" err="1">
                <a:solidFill>
                  <a:srgbClr val="0070C0"/>
                </a:solidFill>
                <a:latin typeface="Arial Cyr"/>
                <a:ea typeface="Arial Cyr"/>
                <a:cs typeface="Arial Cyr"/>
              </a:rPr>
              <a:t>очікувана</a:t>
            </a:r>
            <a:r>
              <a:rPr lang="en-US" sz="1800" b="0" i="1" u="none" strike="noStrike" baseline="0" dirty="0">
                <a:solidFill>
                  <a:srgbClr val="0070C0"/>
                </a:solidFill>
                <a:latin typeface="Arial Cyr"/>
                <a:ea typeface="Arial Cyr"/>
                <a:cs typeface="Arial Cyr"/>
              </a:rPr>
              <a:t> </a:t>
            </a:r>
            <a:r>
              <a:rPr lang="en-US" sz="1800" b="0" i="1" u="none" strike="noStrike" baseline="0" dirty="0" err="1">
                <a:solidFill>
                  <a:srgbClr val="0070C0"/>
                </a:solidFill>
                <a:latin typeface="Arial Cyr"/>
                <a:ea typeface="Arial Cyr"/>
                <a:cs typeface="Arial Cyr"/>
              </a:rPr>
              <a:t>тривалість</a:t>
            </a:r>
            <a:r>
              <a:rPr lang="en-US" sz="1800" b="0" i="1" u="none" strike="noStrike" baseline="0" dirty="0">
                <a:solidFill>
                  <a:srgbClr val="0070C0"/>
                </a:solidFill>
                <a:latin typeface="Arial Cyr"/>
                <a:ea typeface="Arial Cyr"/>
                <a:cs typeface="Arial Cyr"/>
              </a:rPr>
              <a:t> </a:t>
            </a:r>
            <a:r>
              <a:rPr lang="en-US" sz="1800" b="0" i="1" u="none" strike="noStrike" baseline="0" dirty="0" err="1">
                <a:solidFill>
                  <a:srgbClr val="0070C0"/>
                </a:solidFill>
                <a:latin typeface="Arial Cyr"/>
                <a:ea typeface="Arial Cyr"/>
                <a:cs typeface="Arial Cyr"/>
              </a:rPr>
              <a:t>життя</a:t>
            </a:r>
            <a:r>
              <a:rPr lang="en-US" sz="1800" b="0" i="1" u="none" strike="noStrike" baseline="0" dirty="0">
                <a:solidFill>
                  <a:srgbClr val="0070C0"/>
                </a:solidFill>
                <a:latin typeface="Arial Cyr"/>
                <a:ea typeface="Arial Cyr"/>
                <a:cs typeface="Arial Cyr"/>
              </a:rPr>
              <a:t> </a:t>
            </a:r>
            <a:r>
              <a:rPr lang="en-US" sz="1800" b="0" i="1" u="none" strike="noStrike" baseline="0" dirty="0" err="1">
                <a:solidFill>
                  <a:srgbClr val="0070C0"/>
                </a:solidFill>
                <a:latin typeface="Arial Cyr"/>
                <a:ea typeface="Arial Cyr"/>
                <a:cs typeface="Arial Cyr"/>
              </a:rPr>
              <a:t>при</a:t>
            </a:r>
            <a:r>
              <a:rPr lang="en-US" sz="1800" b="0" i="1" u="none" strike="noStrike" baseline="0" dirty="0">
                <a:solidFill>
                  <a:srgbClr val="0070C0"/>
                </a:solidFill>
                <a:latin typeface="Arial Cyr"/>
                <a:ea typeface="Arial Cyr"/>
                <a:cs typeface="Arial Cyr"/>
              </a:rPr>
              <a:t> </a:t>
            </a:r>
            <a:r>
              <a:rPr lang="en-US" sz="1800" b="0" i="1" u="none" strike="noStrike" baseline="0" dirty="0" err="1">
                <a:solidFill>
                  <a:srgbClr val="0070C0"/>
                </a:solidFill>
                <a:latin typeface="Arial Cyr"/>
                <a:ea typeface="Arial Cyr"/>
                <a:cs typeface="Arial Cyr"/>
              </a:rPr>
              <a:t>народженні</a:t>
            </a:r>
            <a:r>
              <a:rPr lang="en-US" sz="1800" b="0" i="1" u="none" strike="noStrike" baseline="0" dirty="0">
                <a:solidFill>
                  <a:srgbClr val="0070C0"/>
                </a:solidFill>
                <a:latin typeface="Arial Cyr"/>
                <a:ea typeface="Arial Cyr"/>
                <a:cs typeface="Arial Cyr"/>
              </a:rPr>
              <a:t>, </a:t>
            </a:r>
            <a:endParaRPr lang="uk-UA" sz="1800" b="0" i="1" u="none" strike="noStrike" baseline="0" dirty="0" smtClean="0">
              <a:solidFill>
                <a:srgbClr val="0070C0"/>
              </a:solidFill>
              <a:latin typeface="Arial Cyr"/>
              <a:ea typeface="Arial Cyr"/>
              <a:cs typeface="Arial Cyr"/>
            </a:endParaRPr>
          </a:p>
          <a:p>
            <a:pPr>
              <a:defRPr sz="1407" b="1" i="1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800" b="0" i="1" u="none" strike="noStrike" baseline="0" dirty="0" err="1" smtClean="0">
                <a:solidFill>
                  <a:srgbClr val="0070C0"/>
                </a:solidFill>
                <a:latin typeface="Arial Cyr"/>
                <a:ea typeface="Arial Cyr"/>
                <a:cs typeface="Arial Cyr"/>
              </a:rPr>
              <a:t>обидві</a:t>
            </a:r>
            <a:r>
              <a:rPr lang="en-US" sz="1800" b="0" i="1" u="none" strike="noStrike" baseline="0" dirty="0" smtClean="0">
                <a:solidFill>
                  <a:srgbClr val="0070C0"/>
                </a:solidFill>
                <a:latin typeface="Arial Cyr"/>
                <a:ea typeface="Arial Cyr"/>
                <a:cs typeface="Arial Cyr"/>
              </a:rPr>
              <a:t> </a:t>
            </a:r>
            <a:r>
              <a:rPr lang="en-US" sz="1800" b="0" i="1" u="none" strike="noStrike" baseline="0" dirty="0" err="1">
                <a:solidFill>
                  <a:srgbClr val="0070C0"/>
                </a:solidFill>
                <a:latin typeface="Arial Cyr"/>
                <a:ea typeface="Arial Cyr"/>
                <a:cs typeface="Arial Cyr"/>
              </a:rPr>
              <a:t>статі</a:t>
            </a:r>
            <a:r>
              <a:rPr lang="en-US" sz="1800" b="0" i="1" u="none" strike="noStrike" baseline="0" dirty="0">
                <a:solidFill>
                  <a:srgbClr val="0070C0"/>
                </a:solidFill>
                <a:latin typeface="Arial Cyr"/>
                <a:ea typeface="Arial Cyr"/>
                <a:cs typeface="Arial Cyr"/>
              </a:rPr>
              <a:t>, </a:t>
            </a:r>
            <a:r>
              <a:rPr lang="uk-UA" sz="1800" b="0" i="1" u="none" strike="noStrike" baseline="0" dirty="0" smtClean="0">
                <a:solidFill>
                  <a:srgbClr val="0070C0"/>
                </a:solidFill>
                <a:latin typeface="Arial Cyr"/>
                <a:ea typeface="Arial Cyr"/>
                <a:cs typeface="Arial Cyr"/>
              </a:rPr>
              <a:t>років, </a:t>
            </a:r>
            <a:r>
              <a:rPr lang="en-US" sz="1800" b="0" i="1" u="none" strike="noStrike" baseline="0" dirty="0" smtClean="0">
                <a:solidFill>
                  <a:srgbClr val="0070C0"/>
                </a:solidFill>
                <a:latin typeface="Arial Cyr"/>
                <a:ea typeface="Arial Cyr"/>
                <a:cs typeface="Arial Cyr"/>
              </a:rPr>
              <a:t>20</a:t>
            </a:r>
            <a:r>
              <a:rPr lang="uk-UA" sz="1800" b="0" i="1" u="none" strike="noStrike" baseline="0" dirty="0" smtClean="0">
                <a:solidFill>
                  <a:srgbClr val="0070C0"/>
                </a:solidFill>
                <a:latin typeface="Arial Cyr"/>
                <a:ea typeface="Arial Cyr"/>
                <a:cs typeface="Arial Cyr"/>
              </a:rPr>
              <a:t>15</a:t>
            </a:r>
            <a:r>
              <a:rPr lang="en-US" sz="1800" b="0" i="1" u="none" strike="noStrike" baseline="0" dirty="0" smtClean="0">
                <a:solidFill>
                  <a:srgbClr val="0070C0"/>
                </a:solidFill>
                <a:latin typeface="Arial Cyr"/>
                <a:ea typeface="Arial Cyr"/>
                <a:cs typeface="Arial Cyr"/>
              </a:rPr>
              <a:t> </a:t>
            </a:r>
            <a:r>
              <a:rPr lang="en-US" sz="1800" b="0" i="1" u="none" strike="noStrike" baseline="0" dirty="0" err="1" smtClean="0">
                <a:solidFill>
                  <a:srgbClr val="0070C0"/>
                </a:solidFill>
                <a:latin typeface="Arial Cyr"/>
                <a:ea typeface="Arial Cyr"/>
                <a:cs typeface="Arial Cyr"/>
              </a:rPr>
              <a:t>рік</a:t>
            </a:r>
            <a:endParaRPr lang="en-US" sz="1800" b="0" i="1" u="none" strike="noStrike" baseline="0" dirty="0">
              <a:solidFill>
                <a:srgbClr val="0070C0"/>
              </a:solidFill>
              <a:latin typeface="Arial Cyr"/>
              <a:ea typeface="Arial Cyr"/>
              <a:cs typeface="Arial Cyr"/>
            </a:endParaRPr>
          </a:p>
        </c:rich>
      </c:tx>
      <c:layout>
        <c:manualLayout>
          <c:xMode val="edge"/>
          <c:yMode val="edge"/>
          <c:x val="0.102493074792244"/>
          <c:y val="0.0219298245614035"/>
        </c:manualLayout>
      </c:layout>
      <c:overlay val="0"/>
      <c:spPr>
        <a:noFill/>
        <a:ln w="38642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0415512474564275"/>
          <c:y val="0.133610280419586"/>
          <c:w val="0.941828254847645"/>
          <c:h val="0.644882486266794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rgbClr val="92D050"/>
            </a:solidFill>
            <a:ln w="19321">
              <a:solidFill>
                <a:srgbClr val="00B05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 w="19321">
                <a:solidFill>
                  <a:srgbClr val="0070C0"/>
                </a:solidFill>
                <a:prstDash val="solid"/>
              </a:ln>
            </c:spPr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7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0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2"/>
            <c:invertIfNegative val="0"/>
            <c:bubble3D val="0"/>
          </c:dPt>
          <c:dPt>
            <c:idx val="23"/>
            <c:invertIfNegative val="0"/>
            <c:bubble3D val="0"/>
          </c:dPt>
          <c:dPt>
            <c:idx val="24"/>
            <c:invertIfNegative val="0"/>
            <c:bubble3D val="0"/>
          </c:dPt>
          <c:dPt>
            <c:idx val="25"/>
            <c:invertIfNegative val="0"/>
            <c:bubble3D val="0"/>
          </c:dPt>
          <c:dPt>
            <c:idx val="26"/>
            <c:invertIfNegative val="0"/>
            <c:bubble3D val="0"/>
          </c:dPt>
          <c:dPt>
            <c:idx val="27"/>
            <c:invertIfNegative val="0"/>
            <c:bubble3D val="0"/>
          </c:dPt>
          <c:dPt>
            <c:idx val="28"/>
            <c:invertIfNegative val="0"/>
            <c:bubble3D val="0"/>
          </c:dPt>
          <c:dPt>
            <c:idx val="29"/>
            <c:invertIfNegative val="0"/>
            <c:bubble3D val="0"/>
          </c:dPt>
          <c:dPt>
            <c:idx val="30"/>
            <c:invertIfNegative val="0"/>
            <c:bubble3D val="0"/>
          </c:dPt>
          <c:dPt>
            <c:idx val="31"/>
            <c:invertIfNegative val="0"/>
            <c:bubble3D val="0"/>
          </c:dPt>
          <c:cat>
            <c:strRef>
              <c:f>Sheet1!$B$1:$AG$1</c:f>
              <c:strCache>
                <c:ptCount val="32"/>
                <c:pt idx="0">
                  <c:v>РФ</c:v>
                </c:pt>
                <c:pt idx="1">
                  <c:v>Україна</c:v>
                </c:pt>
                <c:pt idx="2">
                  <c:v>Молдова</c:v>
                </c:pt>
                <c:pt idx="3">
                  <c:v>Латвія</c:v>
                </c:pt>
                <c:pt idx="4">
                  <c:v>Литва</c:v>
                </c:pt>
                <c:pt idx="5">
                  <c:v>Румунія</c:v>
                </c:pt>
                <c:pt idx="6">
                  <c:v>Угорщина</c:v>
                </c:pt>
                <c:pt idx="7">
                  <c:v>Болгарія</c:v>
                </c:pt>
                <c:pt idx="8">
                  <c:v>Естонія</c:v>
                </c:pt>
                <c:pt idx="9">
                  <c:v>Словаччина</c:v>
                </c:pt>
                <c:pt idx="10">
                  <c:v>Польща</c:v>
                </c:pt>
                <c:pt idx="11">
                  <c:v>Хорватія</c:v>
                </c:pt>
                <c:pt idx="12">
                  <c:v>Чеська р-ка</c:v>
                </c:pt>
                <c:pt idx="13">
                  <c:v>Словенія</c:v>
                </c:pt>
                <c:pt idx="14">
                  <c:v>США</c:v>
                </c:pt>
                <c:pt idx="15">
                  <c:v>Р-ка Корея</c:v>
                </c:pt>
                <c:pt idx="16">
                  <c:v>Португалія</c:v>
                </c:pt>
                <c:pt idx="17">
                  <c:v>Фінляндія</c:v>
                </c:pt>
                <c:pt idx="18">
                  <c:v>Бельгія</c:v>
                </c:pt>
                <c:pt idx="19">
                  <c:v>Велика Британія</c:v>
                </c:pt>
                <c:pt idx="20">
                  <c:v>Данія</c:v>
                </c:pt>
                <c:pt idx="21">
                  <c:v>Австрія</c:v>
                </c:pt>
                <c:pt idx="22">
                  <c:v>Німеччина</c:v>
                </c:pt>
                <c:pt idx="23">
                  <c:v>Нідерланди</c:v>
                </c:pt>
                <c:pt idx="24">
                  <c:v>Норвегія</c:v>
                </c:pt>
                <c:pt idx="25">
                  <c:v>Італія</c:v>
                </c:pt>
                <c:pt idx="26">
                  <c:v>Іспанія</c:v>
                </c:pt>
                <c:pt idx="27">
                  <c:v>Франція</c:v>
                </c:pt>
                <c:pt idx="28">
                  <c:v>Канада</c:v>
                </c:pt>
                <c:pt idx="29">
                  <c:v>Швеція</c:v>
                </c:pt>
                <c:pt idx="30">
                  <c:v>Швейцарія</c:v>
                </c:pt>
                <c:pt idx="31">
                  <c:v>Японія</c:v>
                </c:pt>
              </c:strCache>
            </c:strRef>
          </c:cat>
          <c:val>
            <c:numRef>
              <c:f>Sheet1!$B$2:$AG$2</c:f>
              <c:numCache>
                <c:formatCode>General</c:formatCode>
                <c:ptCount val="32"/>
                <c:pt idx="0">
                  <c:v>70.3</c:v>
                </c:pt>
                <c:pt idx="1">
                  <c:v>71.1</c:v>
                </c:pt>
                <c:pt idx="2">
                  <c:v>71.7</c:v>
                </c:pt>
                <c:pt idx="3">
                  <c:v>74.3</c:v>
                </c:pt>
                <c:pt idx="4">
                  <c:v>73.5</c:v>
                </c:pt>
                <c:pt idx="5">
                  <c:v>74.8</c:v>
                </c:pt>
                <c:pt idx="6">
                  <c:v>75.3</c:v>
                </c:pt>
                <c:pt idx="7">
                  <c:v>74.3</c:v>
                </c:pt>
                <c:pt idx="8">
                  <c:v>77.0</c:v>
                </c:pt>
                <c:pt idx="9">
                  <c:v>76.4</c:v>
                </c:pt>
                <c:pt idx="10">
                  <c:v>77.6</c:v>
                </c:pt>
                <c:pt idx="11">
                  <c:v>77.5</c:v>
                </c:pt>
                <c:pt idx="12">
                  <c:v>78.8</c:v>
                </c:pt>
                <c:pt idx="13">
                  <c:v>80.6</c:v>
                </c:pt>
                <c:pt idx="14">
                  <c:v>79.2</c:v>
                </c:pt>
                <c:pt idx="15">
                  <c:v>82.1</c:v>
                </c:pt>
                <c:pt idx="16">
                  <c:v>81.2</c:v>
                </c:pt>
                <c:pt idx="17">
                  <c:v>81.0</c:v>
                </c:pt>
                <c:pt idx="18">
                  <c:v>81.0</c:v>
                </c:pt>
                <c:pt idx="19">
                  <c:v>80.8</c:v>
                </c:pt>
                <c:pt idx="20">
                  <c:v>80.4</c:v>
                </c:pt>
                <c:pt idx="21">
                  <c:v>81.6</c:v>
                </c:pt>
                <c:pt idx="22">
                  <c:v>81.1</c:v>
                </c:pt>
                <c:pt idx="23">
                  <c:v>81.7</c:v>
                </c:pt>
                <c:pt idx="24">
                  <c:v>81.7</c:v>
                </c:pt>
                <c:pt idx="25">
                  <c:v>83.3</c:v>
                </c:pt>
                <c:pt idx="26">
                  <c:v>82.8</c:v>
                </c:pt>
                <c:pt idx="27">
                  <c:v>82.4</c:v>
                </c:pt>
                <c:pt idx="28">
                  <c:v>82.2</c:v>
                </c:pt>
                <c:pt idx="29">
                  <c:v>82.3</c:v>
                </c:pt>
                <c:pt idx="30">
                  <c:v>83.1</c:v>
                </c:pt>
                <c:pt idx="31">
                  <c:v>82.0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2771664"/>
        <c:axId val="262956528"/>
      </c:barChart>
      <c:catAx>
        <c:axId val="262771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830">
            <a:solidFill>
              <a:srgbClr val="000000"/>
            </a:solidFill>
            <a:prstDash val="solid"/>
          </a:ln>
        </c:spPr>
        <c:txPr>
          <a:bodyPr rot="-45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62956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62956528"/>
        <c:scaling>
          <c:orientation val="minMax"/>
        </c:scaling>
        <c:delete val="0"/>
        <c:axPos val="l"/>
        <c:majorGridlines>
          <c:spPr>
            <a:ln w="4830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483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17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62771664"/>
        <c:crosses val="autoZero"/>
        <c:crossBetween val="between"/>
      </c:valAx>
      <c:spPr>
        <a:noFill/>
        <a:ln w="19321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26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Чоловіки</c:v>
                </c:pt>
              </c:strCache>
            </c:strRef>
          </c:tx>
          <c:spPr>
            <a:solidFill>
              <a:srgbClr val="0070C0"/>
            </a:solidFill>
            <a:ln w="76200">
              <a:solidFill>
                <a:srgbClr val="0070C0"/>
              </a:solidFill>
            </a:ln>
            <a:effectLst/>
          </c:spPr>
          <c:invertIfNegative val="0"/>
          <c:cat>
            <c:numRef>
              <c:f>Лист1!$A$2:$A$40</c:f>
              <c:numCache>
                <c:formatCode>General</c:formatCode>
                <c:ptCount val="39"/>
                <c:pt idx="0">
                  <c:v>1850.0</c:v>
                </c:pt>
                <c:pt idx="1">
                  <c:v>1900.0</c:v>
                </c:pt>
                <c:pt idx="2">
                  <c:v>1925.0</c:v>
                </c:pt>
                <c:pt idx="3">
                  <c:v>1930.0</c:v>
                </c:pt>
                <c:pt idx="4">
                  <c:v>1932.0</c:v>
                </c:pt>
                <c:pt idx="5">
                  <c:v>1933.0</c:v>
                </c:pt>
                <c:pt idx="6">
                  <c:v>1934.0</c:v>
                </c:pt>
                <c:pt idx="7">
                  <c:v>1940.0</c:v>
                </c:pt>
                <c:pt idx="8">
                  <c:v>1950.0</c:v>
                </c:pt>
                <c:pt idx="9">
                  <c:v>1960.0</c:v>
                </c:pt>
                <c:pt idx="10">
                  <c:v>1970.0</c:v>
                </c:pt>
                <c:pt idx="11">
                  <c:v>1980.0</c:v>
                </c:pt>
                <c:pt idx="12">
                  <c:v>1990.0</c:v>
                </c:pt>
                <c:pt idx="13">
                  <c:v>1991.0</c:v>
                </c:pt>
                <c:pt idx="14">
                  <c:v>1992.0</c:v>
                </c:pt>
                <c:pt idx="15">
                  <c:v>1993.0</c:v>
                </c:pt>
                <c:pt idx="16">
                  <c:v>1994.0</c:v>
                </c:pt>
                <c:pt idx="17">
                  <c:v>1995.0</c:v>
                </c:pt>
                <c:pt idx="18">
                  <c:v>1996.0</c:v>
                </c:pt>
                <c:pt idx="19">
                  <c:v>1997.0</c:v>
                </c:pt>
                <c:pt idx="20">
                  <c:v>1998.0</c:v>
                </c:pt>
                <c:pt idx="21">
                  <c:v>1999.0</c:v>
                </c:pt>
                <c:pt idx="22">
                  <c:v>2000.0</c:v>
                </c:pt>
                <c:pt idx="23">
                  <c:v>2001.0</c:v>
                </c:pt>
                <c:pt idx="24">
                  <c:v>2002.0</c:v>
                </c:pt>
                <c:pt idx="25">
                  <c:v>2003.0</c:v>
                </c:pt>
                <c:pt idx="26">
                  <c:v>2004.0</c:v>
                </c:pt>
                <c:pt idx="27">
                  <c:v>2005.0</c:v>
                </c:pt>
                <c:pt idx="28">
                  <c:v>2006.0</c:v>
                </c:pt>
                <c:pt idx="29">
                  <c:v>2007.0</c:v>
                </c:pt>
                <c:pt idx="30">
                  <c:v>2008.0</c:v>
                </c:pt>
                <c:pt idx="31">
                  <c:v>2009.0</c:v>
                </c:pt>
                <c:pt idx="32">
                  <c:v>2010.0</c:v>
                </c:pt>
                <c:pt idx="33">
                  <c:v>2011.0</c:v>
                </c:pt>
                <c:pt idx="34">
                  <c:v>2012.0</c:v>
                </c:pt>
                <c:pt idx="35">
                  <c:v>2013.0</c:v>
                </c:pt>
                <c:pt idx="36">
                  <c:v>2014.0</c:v>
                </c:pt>
                <c:pt idx="37">
                  <c:v>2015.0</c:v>
                </c:pt>
                <c:pt idx="38">
                  <c:v>2016.0</c:v>
                </c:pt>
              </c:numCache>
            </c:numRef>
          </c:cat>
          <c:val>
            <c:numRef>
              <c:f>Лист1!$B$2:$B$40</c:f>
              <c:numCache>
                <c:formatCode>0.0</c:formatCode>
                <c:ptCount val="39"/>
                <c:pt idx="0">
                  <c:v>25.43953757969618</c:v>
                </c:pt>
                <c:pt idx="1">
                  <c:v>35.65026373730302</c:v>
                </c:pt>
                <c:pt idx="2">
                  <c:v>41.84552294420392</c:v>
                </c:pt>
                <c:pt idx="3">
                  <c:v>43.236409204562</c:v>
                </c:pt>
                <c:pt idx="4">
                  <c:v>33.48119534851764</c:v>
                </c:pt>
                <c:pt idx="5">
                  <c:v>6.961680433933812</c:v>
                </c:pt>
                <c:pt idx="6">
                  <c:v>36.93679729809437</c:v>
                </c:pt>
                <c:pt idx="7">
                  <c:v>47.27326540096576</c:v>
                </c:pt>
                <c:pt idx="8">
                  <c:v>58.35709107619586</c:v>
                </c:pt>
                <c:pt idx="9">
                  <c:v>66.7617900920481</c:v>
                </c:pt>
                <c:pt idx="10">
                  <c:v>66.21161676478463</c:v>
                </c:pt>
                <c:pt idx="11">
                  <c:v>64.394383097907</c:v>
                </c:pt>
                <c:pt idx="12">
                  <c:v>65.53077596103777</c:v>
                </c:pt>
                <c:pt idx="13">
                  <c:v>64.54860307011844</c:v>
                </c:pt>
                <c:pt idx="14">
                  <c:v>63.73901378672435</c:v>
                </c:pt>
                <c:pt idx="15">
                  <c:v>63.09619313023773</c:v>
                </c:pt>
                <c:pt idx="16">
                  <c:v>62.32138741754985</c:v>
                </c:pt>
                <c:pt idx="17">
                  <c:v>61.15165041601276</c:v>
                </c:pt>
                <c:pt idx="18">
                  <c:v>61.44431389004922</c:v>
                </c:pt>
                <c:pt idx="19">
                  <c:v>62.14611066359683</c:v>
                </c:pt>
                <c:pt idx="20">
                  <c:v>63.0981250066767</c:v>
                </c:pt>
                <c:pt idx="21">
                  <c:v>62.54961278483671</c:v>
                </c:pt>
                <c:pt idx="22">
                  <c:v>62.03008475934121</c:v>
                </c:pt>
                <c:pt idx="23">
                  <c:v>62.2248265673328</c:v>
                </c:pt>
                <c:pt idx="24">
                  <c:v>62.11798238651627</c:v>
                </c:pt>
                <c:pt idx="25">
                  <c:v>62.2530911968489</c:v>
                </c:pt>
                <c:pt idx="26">
                  <c:v>61.99753273147786</c:v>
                </c:pt>
                <c:pt idx="27">
                  <c:v>61.51451877100131</c:v>
                </c:pt>
                <c:pt idx="28">
                  <c:v>62.29822767933717</c:v>
                </c:pt>
                <c:pt idx="29">
                  <c:v>61.78198563809483</c:v>
                </c:pt>
                <c:pt idx="30">
                  <c:v>62.27878927327441</c:v>
                </c:pt>
                <c:pt idx="31">
                  <c:v>64.36858590325399</c:v>
                </c:pt>
                <c:pt idx="32">
                  <c:v>65.22620427070948</c:v>
                </c:pt>
                <c:pt idx="33">
                  <c:v>65.9741932493624</c:v>
                </c:pt>
                <c:pt idx="34">
                  <c:v>66.09477109095408</c:v>
                </c:pt>
                <c:pt idx="35">
                  <c:v>66.33411409378148</c:v>
                </c:pt>
                <c:pt idx="36">
                  <c:v>66.13664927303004</c:v>
                </c:pt>
                <c:pt idx="37">
                  <c:v>66.33922666549645</c:v>
                </c:pt>
                <c:pt idx="38">
                  <c:v>66.7215136842697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Жінки</c:v>
                </c:pt>
              </c:strCache>
            </c:strRef>
          </c:tx>
          <c:spPr>
            <a:solidFill>
              <a:srgbClr val="FF0000"/>
            </a:solidFill>
            <a:ln w="44450">
              <a:solidFill>
                <a:srgbClr val="FF0000"/>
              </a:solidFill>
            </a:ln>
            <a:effectLst/>
          </c:spPr>
          <c:invertIfNegative val="0"/>
          <c:cat>
            <c:numRef>
              <c:f>Лист1!$A$2:$A$40</c:f>
              <c:numCache>
                <c:formatCode>General</c:formatCode>
                <c:ptCount val="39"/>
                <c:pt idx="0">
                  <c:v>1850.0</c:v>
                </c:pt>
                <c:pt idx="1">
                  <c:v>1900.0</c:v>
                </c:pt>
                <c:pt idx="2">
                  <c:v>1925.0</c:v>
                </c:pt>
                <c:pt idx="3">
                  <c:v>1930.0</c:v>
                </c:pt>
                <c:pt idx="4">
                  <c:v>1932.0</c:v>
                </c:pt>
                <c:pt idx="5">
                  <c:v>1933.0</c:v>
                </c:pt>
                <c:pt idx="6">
                  <c:v>1934.0</c:v>
                </c:pt>
                <c:pt idx="7">
                  <c:v>1940.0</c:v>
                </c:pt>
                <c:pt idx="8">
                  <c:v>1950.0</c:v>
                </c:pt>
                <c:pt idx="9">
                  <c:v>1960.0</c:v>
                </c:pt>
                <c:pt idx="10">
                  <c:v>1970.0</c:v>
                </c:pt>
                <c:pt idx="11">
                  <c:v>1980.0</c:v>
                </c:pt>
                <c:pt idx="12">
                  <c:v>1990.0</c:v>
                </c:pt>
                <c:pt idx="13">
                  <c:v>1991.0</c:v>
                </c:pt>
                <c:pt idx="14">
                  <c:v>1992.0</c:v>
                </c:pt>
                <c:pt idx="15">
                  <c:v>1993.0</c:v>
                </c:pt>
                <c:pt idx="16">
                  <c:v>1994.0</c:v>
                </c:pt>
                <c:pt idx="17">
                  <c:v>1995.0</c:v>
                </c:pt>
                <c:pt idx="18">
                  <c:v>1996.0</c:v>
                </c:pt>
                <c:pt idx="19">
                  <c:v>1997.0</c:v>
                </c:pt>
                <c:pt idx="20">
                  <c:v>1998.0</c:v>
                </c:pt>
                <c:pt idx="21">
                  <c:v>1999.0</c:v>
                </c:pt>
                <c:pt idx="22">
                  <c:v>2000.0</c:v>
                </c:pt>
                <c:pt idx="23">
                  <c:v>2001.0</c:v>
                </c:pt>
                <c:pt idx="24">
                  <c:v>2002.0</c:v>
                </c:pt>
                <c:pt idx="25">
                  <c:v>2003.0</c:v>
                </c:pt>
                <c:pt idx="26">
                  <c:v>2004.0</c:v>
                </c:pt>
                <c:pt idx="27">
                  <c:v>2005.0</c:v>
                </c:pt>
                <c:pt idx="28">
                  <c:v>2006.0</c:v>
                </c:pt>
                <c:pt idx="29">
                  <c:v>2007.0</c:v>
                </c:pt>
                <c:pt idx="30">
                  <c:v>2008.0</c:v>
                </c:pt>
                <c:pt idx="31">
                  <c:v>2009.0</c:v>
                </c:pt>
                <c:pt idx="32">
                  <c:v>2010.0</c:v>
                </c:pt>
                <c:pt idx="33">
                  <c:v>2011.0</c:v>
                </c:pt>
                <c:pt idx="34">
                  <c:v>2012.0</c:v>
                </c:pt>
                <c:pt idx="35">
                  <c:v>2013.0</c:v>
                </c:pt>
                <c:pt idx="36">
                  <c:v>2014.0</c:v>
                </c:pt>
                <c:pt idx="37">
                  <c:v>2015.0</c:v>
                </c:pt>
                <c:pt idx="38">
                  <c:v>2016.0</c:v>
                </c:pt>
              </c:numCache>
            </c:numRef>
          </c:cat>
          <c:val>
            <c:numRef>
              <c:f>Лист1!$C$2:$C$40</c:f>
              <c:numCache>
                <c:formatCode>0.0</c:formatCode>
                <c:ptCount val="39"/>
                <c:pt idx="0">
                  <c:v>25.92118020294864</c:v>
                </c:pt>
                <c:pt idx="1">
                  <c:v>37.15335127191786</c:v>
                </c:pt>
                <c:pt idx="2">
                  <c:v>44.28147011049177</c:v>
                </c:pt>
                <c:pt idx="3">
                  <c:v>46.88824106141306</c:v>
                </c:pt>
                <c:pt idx="4">
                  <c:v>41.77594473240612</c:v>
                </c:pt>
                <c:pt idx="5">
                  <c:v>11.4342941428449</c:v>
                </c:pt>
                <c:pt idx="6">
                  <c:v>42.92067545536022</c:v>
                </c:pt>
                <c:pt idx="7">
                  <c:v>51.96354303938315</c:v>
                </c:pt>
                <c:pt idx="8">
                  <c:v>65.29104877718134</c:v>
                </c:pt>
                <c:pt idx="9">
                  <c:v>72.51990545264868</c:v>
                </c:pt>
                <c:pt idx="10">
                  <c:v>74.1310120898577</c:v>
                </c:pt>
                <c:pt idx="11">
                  <c:v>73.82199206042768</c:v>
                </c:pt>
                <c:pt idx="12">
                  <c:v>74.78418655312217</c:v>
                </c:pt>
                <c:pt idx="13">
                  <c:v>74.17706382900165</c:v>
                </c:pt>
                <c:pt idx="14">
                  <c:v>73.90548590232868</c:v>
                </c:pt>
                <c:pt idx="15">
                  <c:v>73.26277114000413</c:v>
                </c:pt>
                <c:pt idx="16">
                  <c:v>72.87744243092519</c:v>
                </c:pt>
                <c:pt idx="17">
                  <c:v>72.44580056773625</c:v>
                </c:pt>
                <c:pt idx="18">
                  <c:v>72.70111137909587</c:v>
                </c:pt>
                <c:pt idx="19">
                  <c:v>73.10155775987174</c:v>
                </c:pt>
                <c:pt idx="20">
                  <c:v>73.76557461083531</c:v>
                </c:pt>
                <c:pt idx="21">
                  <c:v>73.5415255928902</c:v>
                </c:pt>
                <c:pt idx="22">
                  <c:v>73.45450080796471</c:v>
                </c:pt>
                <c:pt idx="23">
                  <c:v>73.60543482661321</c:v>
                </c:pt>
                <c:pt idx="24">
                  <c:v>73.67000850200125</c:v>
                </c:pt>
                <c:pt idx="25">
                  <c:v>73.54080048603017</c:v>
                </c:pt>
                <c:pt idx="26">
                  <c:v>73.61823370021122</c:v>
                </c:pt>
                <c:pt idx="27">
                  <c:v>73.37337008827429</c:v>
                </c:pt>
                <c:pt idx="28">
                  <c:v>73.79935937329303</c:v>
                </c:pt>
                <c:pt idx="29">
                  <c:v>73.6860375805939</c:v>
                </c:pt>
                <c:pt idx="30">
                  <c:v>73.91792040326176</c:v>
                </c:pt>
                <c:pt idx="31">
                  <c:v>74.84393408268059</c:v>
                </c:pt>
                <c:pt idx="32">
                  <c:v>75.19865719278616</c:v>
                </c:pt>
                <c:pt idx="33">
                  <c:v>75.85978510069705</c:v>
                </c:pt>
                <c:pt idx="34">
                  <c:v>75.99418193888257</c:v>
                </c:pt>
                <c:pt idx="35">
                  <c:v>76.20589769524116</c:v>
                </c:pt>
                <c:pt idx="36">
                  <c:v>76.20887892661506</c:v>
                </c:pt>
                <c:pt idx="37">
                  <c:v>76.23249131982402</c:v>
                </c:pt>
                <c:pt idx="38">
                  <c:v>76.465353020602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54172000"/>
        <c:axId val="266467040"/>
      </c:barChart>
      <c:catAx>
        <c:axId val="35417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6467040"/>
        <c:crosses val="autoZero"/>
        <c:auto val="1"/>
        <c:lblAlgn val="ctr"/>
        <c:lblOffset val="100"/>
        <c:noMultiLvlLbl val="0"/>
      </c:catAx>
      <c:valAx>
        <c:axId val="266467040"/>
        <c:scaling>
          <c:orientation val="minMax"/>
          <c:max val="8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4172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Чоловіки</c:v>
                </c:pt>
              </c:strCache>
            </c:strRef>
          </c:tx>
          <c:spPr>
            <a:solidFill>
              <a:schemeClr val="accent1"/>
            </a:solidFill>
            <a:ln w="101600">
              <a:solidFill>
                <a:srgbClr val="0070C0"/>
              </a:solidFill>
            </a:ln>
            <a:effectLst/>
          </c:spPr>
          <c:invertIfNegative val="0"/>
          <c:cat>
            <c:numRef>
              <c:f>Лист1!$A$2:$A$40</c:f>
              <c:numCache>
                <c:formatCode>General</c:formatCode>
                <c:ptCount val="39"/>
                <c:pt idx="0">
                  <c:v>1850.0</c:v>
                </c:pt>
                <c:pt idx="1">
                  <c:v>1900.0</c:v>
                </c:pt>
                <c:pt idx="2">
                  <c:v>1925.0</c:v>
                </c:pt>
                <c:pt idx="3">
                  <c:v>1930.0</c:v>
                </c:pt>
                <c:pt idx="4">
                  <c:v>1932.0</c:v>
                </c:pt>
                <c:pt idx="5">
                  <c:v>1933.0</c:v>
                </c:pt>
                <c:pt idx="6">
                  <c:v>1934.0</c:v>
                </c:pt>
                <c:pt idx="7">
                  <c:v>1940.0</c:v>
                </c:pt>
                <c:pt idx="8">
                  <c:v>1950.0</c:v>
                </c:pt>
                <c:pt idx="9">
                  <c:v>1960.0</c:v>
                </c:pt>
                <c:pt idx="10">
                  <c:v>1970.0</c:v>
                </c:pt>
                <c:pt idx="11">
                  <c:v>1980.0</c:v>
                </c:pt>
                <c:pt idx="12">
                  <c:v>1990.0</c:v>
                </c:pt>
                <c:pt idx="13">
                  <c:v>1991.0</c:v>
                </c:pt>
                <c:pt idx="14">
                  <c:v>1992.0</c:v>
                </c:pt>
                <c:pt idx="15">
                  <c:v>1993.0</c:v>
                </c:pt>
                <c:pt idx="16">
                  <c:v>1994.0</c:v>
                </c:pt>
                <c:pt idx="17">
                  <c:v>1995.0</c:v>
                </c:pt>
                <c:pt idx="18">
                  <c:v>1996.0</c:v>
                </c:pt>
                <c:pt idx="19">
                  <c:v>1997.0</c:v>
                </c:pt>
                <c:pt idx="20">
                  <c:v>1998.0</c:v>
                </c:pt>
                <c:pt idx="21">
                  <c:v>1999.0</c:v>
                </c:pt>
                <c:pt idx="22">
                  <c:v>2000.0</c:v>
                </c:pt>
                <c:pt idx="23">
                  <c:v>2001.0</c:v>
                </c:pt>
                <c:pt idx="24">
                  <c:v>2002.0</c:v>
                </c:pt>
                <c:pt idx="25">
                  <c:v>2003.0</c:v>
                </c:pt>
                <c:pt idx="26">
                  <c:v>2004.0</c:v>
                </c:pt>
                <c:pt idx="27">
                  <c:v>2005.0</c:v>
                </c:pt>
                <c:pt idx="28">
                  <c:v>2006.0</c:v>
                </c:pt>
                <c:pt idx="29">
                  <c:v>2007.0</c:v>
                </c:pt>
                <c:pt idx="30">
                  <c:v>2008.0</c:v>
                </c:pt>
                <c:pt idx="31">
                  <c:v>2009.0</c:v>
                </c:pt>
                <c:pt idx="32">
                  <c:v>2010.0</c:v>
                </c:pt>
                <c:pt idx="33">
                  <c:v>2011.0</c:v>
                </c:pt>
                <c:pt idx="34">
                  <c:v>2012.0</c:v>
                </c:pt>
                <c:pt idx="35">
                  <c:v>2013.0</c:v>
                </c:pt>
                <c:pt idx="36">
                  <c:v>2014.0</c:v>
                </c:pt>
                <c:pt idx="37">
                  <c:v>2015.0</c:v>
                </c:pt>
                <c:pt idx="38">
                  <c:v>2016.0</c:v>
                </c:pt>
              </c:numCache>
            </c:numRef>
          </c:cat>
          <c:val>
            <c:numRef>
              <c:f>Лист1!$B$2:$B$40</c:f>
              <c:numCache>
                <c:formatCode>0.000</c:formatCode>
                <c:ptCount val="39"/>
                <c:pt idx="0">
                  <c:v>0.133027191485402</c:v>
                </c:pt>
                <c:pt idx="1">
                  <c:v>0.276667664920221</c:v>
                </c:pt>
                <c:pt idx="2">
                  <c:v>0.355897808233284</c:v>
                </c:pt>
                <c:pt idx="3">
                  <c:v>0.370567522995959</c:v>
                </c:pt>
                <c:pt idx="4">
                  <c:v>0.231922566169424</c:v>
                </c:pt>
                <c:pt idx="5">
                  <c:v>8.72251728896762E-5</c:v>
                </c:pt>
                <c:pt idx="6">
                  <c:v>0.27666788439591</c:v>
                </c:pt>
                <c:pt idx="7">
                  <c:v>0.407257945495431</c:v>
                </c:pt>
                <c:pt idx="8">
                  <c:v>0.542497599536776</c:v>
                </c:pt>
                <c:pt idx="9">
                  <c:v>0.662406624987384</c:v>
                </c:pt>
                <c:pt idx="10">
                  <c:v>0.638305942410568</c:v>
                </c:pt>
                <c:pt idx="11">
                  <c:v>0.584351600800909</c:v>
                </c:pt>
                <c:pt idx="12">
                  <c:v>0.596764613678386</c:v>
                </c:pt>
                <c:pt idx="13">
                  <c:v>0.572875636835715</c:v>
                </c:pt>
                <c:pt idx="14">
                  <c:v>0.551108785668065</c:v>
                </c:pt>
                <c:pt idx="15">
                  <c:v>0.536076096066215</c:v>
                </c:pt>
                <c:pt idx="16">
                  <c:v>0.515442015059452</c:v>
                </c:pt>
                <c:pt idx="17">
                  <c:v>0.481924945599512</c:v>
                </c:pt>
                <c:pt idx="18">
                  <c:v>0.486840829500655</c:v>
                </c:pt>
                <c:pt idx="19">
                  <c:v>0.503585172921631</c:v>
                </c:pt>
                <c:pt idx="20">
                  <c:v>0.529557075732243</c:v>
                </c:pt>
                <c:pt idx="21">
                  <c:v>0.514423329833416</c:v>
                </c:pt>
                <c:pt idx="22">
                  <c:v>0.500288494416721</c:v>
                </c:pt>
                <c:pt idx="23">
                  <c:v>0.503311924689034</c:v>
                </c:pt>
                <c:pt idx="24">
                  <c:v>0.495937148051372</c:v>
                </c:pt>
                <c:pt idx="25">
                  <c:v>0.497142680283701</c:v>
                </c:pt>
                <c:pt idx="26">
                  <c:v>0.487023794088954</c:v>
                </c:pt>
                <c:pt idx="27">
                  <c:v>0.474554461662094</c:v>
                </c:pt>
                <c:pt idx="28">
                  <c:v>0.496428767616104</c:v>
                </c:pt>
                <c:pt idx="29">
                  <c:v>0.486128896126161</c:v>
                </c:pt>
                <c:pt idx="30">
                  <c:v>0.493801310603549</c:v>
                </c:pt>
                <c:pt idx="31">
                  <c:v>0.550451832149539</c:v>
                </c:pt>
                <c:pt idx="32">
                  <c:v>0.574779448800217</c:v>
                </c:pt>
                <c:pt idx="33">
                  <c:v>0.589106493743203</c:v>
                </c:pt>
                <c:pt idx="34">
                  <c:v>0.591614188164321</c:v>
                </c:pt>
                <c:pt idx="35">
                  <c:v>0.592918231251784</c:v>
                </c:pt>
                <c:pt idx="36">
                  <c:v>0.595670399620916</c:v>
                </c:pt>
                <c:pt idx="37">
                  <c:v>0.600137092454196</c:v>
                </c:pt>
                <c:pt idx="38">
                  <c:v>0.60657567785067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Жінки</c:v>
                </c:pt>
              </c:strCache>
            </c:strRef>
          </c:tx>
          <c:spPr>
            <a:solidFill>
              <a:schemeClr val="accent2"/>
            </a:solidFill>
            <a:ln w="50800">
              <a:solidFill>
                <a:srgbClr val="FF0000"/>
              </a:solidFill>
            </a:ln>
            <a:effectLst/>
          </c:spPr>
          <c:invertIfNegative val="0"/>
          <c:cat>
            <c:numRef>
              <c:f>Лист1!$A$2:$A$40</c:f>
              <c:numCache>
                <c:formatCode>General</c:formatCode>
                <c:ptCount val="39"/>
                <c:pt idx="0">
                  <c:v>1850.0</c:v>
                </c:pt>
                <c:pt idx="1">
                  <c:v>1900.0</c:v>
                </c:pt>
                <c:pt idx="2">
                  <c:v>1925.0</c:v>
                </c:pt>
                <c:pt idx="3">
                  <c:v>1930.0</c:v>
                </c:pt>
                <c:pt idx="4">
                  <c:v>1932.0</c:v>
                </c:pt>
                <c:pt idx="5">
                  <c:v>1933.0</c:v>
                </c:pt>
                <c:pt idx="6">
                  <c:v>1934.0</c:v>
                </c:pt>
                <c:pt idx="7">
                  <c:v>1940.0</c:v>
                </c:pt>
                <c:pt idx="8">
                  <c:v>1950.0</c:v>
                </c:pt>
                <c:pt idx="9">
                  <c:v>1960.0</c:v>
                </c:pt>
                <c:pt idx="10">
                  <c:v>1970.0</c:v>
                </c:pt>
                <c:pt idx="11">
                  <c:v>1980.0</c:v>
                </c:pt>
                <c:pt idx="12">
                  <c:v>1990.0</c:v>
                </c:pt>
                <c:pt idx="13">
                  <c:v>1991.0</c:v>
                </c:pt>
                <c:pt idx="14">
                  <c:v>1992.0</c:v>
                </c:pt>
                <c:pt idx="15">
                  <c:v>1993.0</c:v>
                </c:pt>
                <c:pt idx="16">
                  <c:v>1994.0</c:v>
                </c:pt>
                <c:pt idx="17">
                  <c:v>1995.0</c:v>
                </c:pt>
                <c:pt idx="18">
                  <c:v>1996.0</c:v>
                </c:pt>
                <c:pt idx="19">
                  <c:v>1997.0</c:v>
                </c:pt>
                <c:pt idx="20">
                  <c:v>1998.0</c:v>
                </c:pt>
                <c:pt idx="21">
                  <c:v>1999.0</c:v>
                </c:pt>
                <c:pt idx="22">
                  <c:v>2000.0</c:v>
                </c:pt>
                <c:pt idx="23">
                  <c:v>2001.0</c:v>
                </c:pt>
                <c:pt idx="24">
                  <c:v>2002.0</c:v>
                </c:pt>
                <c:pt idx="25">
                  <c:v>2003.0</c:v>
                </c:pt>
                <c:pt idx="26">
                  <c:v>2004.0</c:v>
                </c:pt>
                <c:pt idx="27">
                  <c:v>2005.0</c:v>
                </c:pt>
                <c:pt idx="28">
                  <c:v>2006.0</c:v>
                </c:pt>
                <c:pt idx="29">
                  <c:v>2007.0</c:v>
                </c:pt>
                <c:pt idx="30">
                  <c:v>2008.0</c:v>
                </c:pt>
                <c:pt idx="31">
                  <c:v>2009.0</c:v>
                </c:pt>
                <c:pt idx="32">
                  <c:v>2010.0</c:v>
                </c:pt>
                <c:pt idx="33">
                  <c:v>2011.0</c:v>
                </c:pt>
                <c:pt idx="34">
                  <c:v>2012.0</c:v>
                </c:pt>
                <c:pt idx="35">
                  <c:v>2013.0</c:v>
                </c:pt>
                <c:pt idx="36">
                  <c:v>2014.0</c:v>
                </c:pt>
                <c:pt idx="37">
                  <c:v>2015.0</c:v>
                </c:pt>
                <c:pt idx="38">
                  <c:v>2016.0</c:v>
                </c:pt>
              </c:numCache>
            </c:numRef>
          </c:cat>
          <c:val>
            <c:numRef>
              <c:f>Лист1!$C$2:$C$40</c:f>
              <c:numCache>
                <c:formatCode>0.000</c:formatCode>
                <c:ptCount val="39"/>
                <c:pt idx="0">
                  <c:v>0.125435366801729</c:v>
                </c:pt>
                <c:pt idx="1">
                  <c:v>0.277810472269718</c:v>
                </c:pt>
                <c:pt idx="2">
                  <c:v>0.394440576264164</c:v>
                </c:pt>
                <c:pt idx="3">
                  <c:v>0.434471061791509</c:v>
                </c:pt>
                <c:pt idx="4">
                  <c:v>0.356214037991511</c:v>
                </c:pt>
                <c:pt idx="5">
                  <c:v>0.0063756242319878</c:v>
                </c:pt>
                <c:pt idx="6">
                  <c:v>0.385684036998992</c:v>
                </c:pt>
                <c:pt idx="7">
                  <c:v>0.505795316749322</c:v>
                </c:pt>
                <c:pt idx="8">
                  <c:v>0.67956452573075</c:v>
                </c:pt>
                <c:pt idx="9">
                  <c:v>0.782696524665859</c:v>
                </c:pt>
                <c:pt idx="10">
                  <c:v>0.81264716031919</c:v>
                </c:pt>
                <c:pt idx="11">
                  <c:v>0.802550896168913</c:v>
                </c:pt>
                <c:pt idx="12">
                  <c:v>0.818535820337064</c:v>
                </c:pt>
                <c:pt idx="13">
                  <c:v>0.808326193977558</c:v>
                </c:pt>
                <c:pt idx="14">
                  <c:v>0.801680597743055</c:v>
                </c:pt>
                <c:pt idx="15">
                  <c:v>0.790921684586094</c:v>
                </c:pt>
                <c:pt idx="16">
                  <c:v>0.782739141633116</c:v>
                </c:pt>
                <c:pt idx="17">
                  <c:v>0.769917519580247</c:v>
                </c:pt>
                <c:pt idx="18">
                  <c:v>0.773830214598759</c:v>
                </c:pt>
                <c:pt idx="19">
                  <c:v>0.781319656119648</c:v>
                </c:pt>
                <c:pt idx="20">
                  <c:v>0.795673196555087</c:v>
                </c:pt>
                <c:pt idx="21">
                  <c:v>0.789664387121513</c:v>
                </c:pt>
                <c:pt idx="22">
                  <c:v>0.788740754115026</c:v>
                </c:pt>
                <c:pt idx="23">
                  <c:v>0.789727797152172</c:v>
                </c:pt>
                <c:pt idx="24">
                  <c:v>0.786759419540099</c:v>
                </c:pt>
                <c:pt idx="25">
                  <c:v>0.785798983152817</c:v>
                </c:pt>
                <c:pt idx="26">
                  <c:v>0.782223529082613</c:v>
                </c:pt>
                <c:pt idx="27">
                  <c:v>0.776333212723019</c:v>
                </c:pt>
                <c:pt idx="28">
                  <c:v>0.786541097969011</c:v>
                </c:pt>
                <c:pt idx="29">
                  <c:v>0.783232114750654</c:v>
                </c:pt>
                <c:pt idx="30">
                  <c:v>0.786364910451522</c:v>
                </c:pt>
                <c:pt idx="31">
                  <c:v>0.80769135884576</c:v>
                </c:pt>
                <c:pt idx="32">
                  <c:v>0.818651175853943</c:v>
                </c:pt>
                <c:pt idx="33">
                  <c:v>0.826092293302198</c:v>
                </c:pt>
                <c:pt idx="34">
                  <c:v>0.827390881857187</c:v>
                </c:pt>
                <c:pt idx="35">
                  <c:v>0.829176364238386</c:v>
                </c:pt>
                <c:pt idx="36">
                  <c:v>0.834251108260219</c:v>
                </c:pt>
                <c:pt idx="37">
                  <c:v>0.83474172304734</c:v>
                </c:pt>
                <c:pt idx="38">
                  <c:v>0.838454763962583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66374176"/>
        <c:axId val="190447728"/>
      </c:barChart>
      <c:catAx>
        <c:axId val="26637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0447728"/>
        <c:crosses val="autoZero"/>
        <c:auto val="1"/>
        <c:lblAlgn val="ctr"/>
        <c:lblOffset val="100"/>
        <c:noMultiLvlLbl val="0"/>
      </c:catAx>
      <c:valAx>
        <c:axId val="190447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6374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Чоловіки</c:v>
                </c:pt>
              </c:strCache>
            </c:strRef>
          </c:tx>
          <c:spPr>
            <a:solidFill>
              <a:srgbClr val="0070C0"/>
            </a:solidFill>
            <a:ln w="101600">
              <a:solidFill>
                <a:srgbClr val="0070C0"/>
              </a:solidFill>
            </a:ln>
            <a:effectLst/>
          </c:spPr>
          <c:invertIfNegative val="0"/>
          <c:cat>
            <c:numRef>
              <c:f>Лист1!$A$2:$A$40</c:f>
              <c:numCache>
                <c:formatCode>General</c:formatCode>
                <c:ptCount val="39"/>
                <c:pt idx="0">
                  <c:v>1850.0</c:v>
                </c:pt>
                <c:pt idx="1">
                  <c:v>1900.0</c:v>
                </c:pt>
                <c:pt idx="2">
                  <c:v>1925.0</c:v>
                </c:pt>
                <c:pt idx="3">
                  <c:v>1930.0</c:v>
                </c:pt>
                <c:pt idx="4">
                  <c:v>1932.0</c:v>
                </c:pt>
                <c:pt idx="5">
                  <c:v>1933.0</c:v>
                </c:pt>
                <c:pt idx="6">
                  <c:v>1934.0</c:v>
                </c:pt>
                <c:pt idx="7">
                  <c:v>1940.0</c:v>
                </c:pt>
                <c:pt idx="8">
                  <c:v>1950.0</c:v>
                </c:pt>
                <c:pt idx="9">
                  <c:v>1960.0</c:v>
                </c:pt>
                <c:pt idx="10">
                  <c:v>1970.0</c:v>
                </c:pt>
                <c:pt idx="11">
                  <c:v>1980.0</c:v>
                </c:pt>
                <c:pt idx="12">
                  <c:v>1990.0</c:v>
                </c:pt>
                <c:pt idx="13">
                  <c:v>1991.0</c:v>
                </c:pt>
                <c:pt idx="14">
                  <c:v>1992.0</c:v>
                </c:pt>
                <c:pt idx="15">
                  <c:v>1993.0</c:v>
                </c:pt>
                <c:pt idx="16">
                  <c:v>1994.0</c:v>
                </c:pt>
                <c:pt idx="17">
                  <c:v>1995.0</c:v>
                </c:pt>
                <c:pt idx="18">
                  <c:v>1996.0</c:v>
                </c:pt>
                <c:pt idx="19">
                  <c:v>1997.0</c:v>
                </c:pt>
                <c:pt idx="20">
                  <c:v>1998.0</c:v>
                </c:pt>
                <c:pt idx="21">
                  <c:v>1999.0</c:v>
                </c:pt>
                <c:pt idx="22">
                  <c:v>2000.0</c:v>
                </c:pt>
                <c:pt idx="23">
                  <c:v>2001.0</c:v>
                </c:pt>
                <c:pt idx="24">
                  <c:v>2002.0</c:v>
                </c:pt>
                <c:pt idx="25">
                  <c:v>2003.0</c:v>
                </c:pt>
                <c:pt idx="26">
                  <c:v>2004.0</c:v>
                </c:pt>
                <c:pt idx="27">
                  <c:v>2005.0</c:v>
                </c:pt>
                <c:pt idx="28">
                  <c:v>2006.0</c:v>
                </c:pt>
                <c:pt idx="29">
                  <c:v>2007.0</c:v>
                </c:pt>
                <c:pt idx="30">
                  <c:v>2008.0</c:v>
                </c:pt>
                <c:pt idx="31">
                  <c:v>2009.0</c:v>
                </c:pt>
                <c:pt idx="32">
                  <c:v>2010.0</c:v>
                </c:pt>
                <c:pt idx="33">
                  <c:v>2011.0</c:v>
                </c:pt>
                <c:pt idx="34">
                  <c:v>2012.0</c:v>
                </c:pt>
                <c:pt idx="35">
                  <c:v>2013.0</c:v>
                </c:pt>
                <c:pt idx="36">
                  <c:v>2014.0</c:v>
                </c:pt>
                <c:pt idx="37">
                  <c:v>2015.0</c:v>
                </c:pt>
                <c:pt idx="38">
                  <c:v>2016.0</c:v>
                </c:pt>
              </c:numCache>
            </c:numRef>
          </c:cat>
          <c:val>
            <c:numRef>
              <c:f>Лист1!$B$2:$B$40</c:f>
              <c:numCache>
                <c:formatCode>0.000</c:formatCode>
                <c:ptCount val="39"/>
                <c:pt idx="0">
                  <c:v>0.303198388653145</c:v>
                </c:pt>
                <c:pt idx="1">
                  <c:v>0.495403082465248</c:v>
                </c:pt>
                <c:pt idx="2">
                  <c:v>0.552235454670668</c:v>
                </c:pt>
                <c:pt idx="3">
                  <c:v>0.567547046589211</c:v>
                </c:pt>
                <c:pt idx="4">
                  <c:v>0.422370756083147</c:v>
                </c:pt>
                <c:pt idx="5">
                  <c:v>0.000898081596153025</c:v>
                </c:pt>
                <c:pt idx="6">
                  <c:v>0.466847938593355</c:v>
                </c:pt>
                <c:pt idx="7">
                  <c:v>0.5812132425307</c:v>
                </c:pt>
                <c:pt idx="8">
                  <c:v>0.636255940015603</c:v>
                </c:pt>
                <c:pt idx="9">
                  <c:v>0.705166098228545</c:v>
                </c:pt>
                <c:pt idx="10">
                  <c:v>0.665660211086554</c:v>
                </c:pt>
                <c:pt idx="11">
                  <c:v>0.608969269023068</c:v>
                </c:pt>
                <c:pt idx="12">
                  <c:v>0.615955968485227</c:v>
                </c:pt>
                <c:pt idx="13">
                  <c:v>0.59250841297778</c:v>
                </c:pt>
                <c:pt idx="14">
                  <c:v>0.570167944617822</c:v>
                </c:pt>
                <c:pt idx="15">
                  <c:v>0.555524832184972</c:v>
                </c:pt>
                <c:pt idx="16">
                  <c:v>0.534045429838682</c:v>
                </c:pt>
                <c:pt idx="17">
                  <c:v>0.499502539640638</c:v>
                </c:pt>
                <c:pt idx="18">
                  <c:v>0.503932093012161</c:v>
                </c:pt>
                <c:pt idx="19">
                  <c:v>0.520573592097638</c:v>
                </c:pt>
                <c:pt idx="20">
                  <c:v>0.546541970089906</c:v>
                </c:pt>
                <c:pt idx="21">
                  <c:v>0.530706747425884</c:v>
                </c:pt>
                <c:pt idx="22">
                  <c:v>0.515819198828475</c:v>
                </c:pt>
                <c:pt idx="23">
                  <c:v>0.518168974300309</c:v>
                </c:pt>
                <c:pt idx="24">
                  <c:v>0.50914825348929</c:v>
                </c:pt>
                <c:pt idx="25">
                  <c:v>0.509576090671668</c:v>
                </c:pt>
                <c:pt idx="26">
                  <c:v>0.498553848013604</c:v>
                </c:pt>
                <c:pt idx="27">
                  <c:v>0.486275168890441</c:v>
                </c:pt>
                <c:pt idx="28">
                  <c:v>0.508311592421641</c:v>
                </c:pt>
                <c:pt idx="29">
                  <c:v>0.498725807419041</c:v>
                </c:pt>
                <c:pt idx="30">
                  <c:v>0.504852285508725</c:v>
                </c:pt>
                <c:pt idx="31">
                  <c:v>0.561589927894268</c:v>
                </c:pt>
                <c:pt idx="32">
                  <c:v>0.586086523681552</c:v>
                </c:pt>
                <c:pt idx="33">
                  <c:v>0.600467390770247</c:v>
                </c:pt>
                <c:pt idx="34">
                  <c:v>0.602391222406836</c:v>
                </c:pt>
                <c:pt idx="35">
                  <c:v>0.603015702540429</c:v>
                </c:pt>
                <c:pt idx="36">
                  <c:v>0.606255065605371</c:v>
                </c:pt>
                <c:pt idx="37">
                  <c:v>0.610505927284533</c:v>
                </c:pt>
                <c:pt idx="38">
                  <c:v>0.616364810552369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Жінки</c:v>
                </c:pt>
              </c:strCache>
            </c:strRef>
          </c:tx>
          <c:spPr>
            <a:solidFill>
              <a:schemeClr val="accent2"/>
            </a:solidFill>
            <a:ln w="50800">
              <a:solidFill>
                <a:srgbClr val="FF0000"/>
              </a:solidFill>
            </a:ln>
            <a:effectLst/>
          </c:spPr>
          <c:invertIfNegative val="0"/>
          <c:dPt>
            <c:idx val="35"/>
            <c:invertIfNegative val="0"/>
            <c:bubble3D val="0"/>
            <c:spPr>
              <a:solidFill>
                <a:schemeClr val="bg1"/>
              </a:solidFill>
              <a:ln w="50800">
                <a:solidFill>
                  <a:srgbClr val="FF0000"/>
                </a:solidFill>
              </a:ln>
              <a:effectLst/>
            </c:spPr>
          </c:dPt>
          <c:dPt>
            <c:idx val="38"/>
            <c:invertIfNegative val="0"/>
            <c:bubble3D val="0"/>
            <c:spPr>
              <a:solidFill>
                <a:schemeClr val="bg1"/>
              </a:solidFill>
              <a:ln w="50800">
                <a:solidFill>
                  <a:srgbClr val="FF0000"/>
                </a:solidFill>
              </a:ln>
              <a:effectLst/>
            </c:spPr>
          </c:dPt>
          <c:cat>
            <c:numRef>
              <c:f>Лист1!$A$2:$A$40</c:f>
              <c:numCache>
                <c:formatCode>General</c:formatCode>
                <c:ptCount val="39"/>
                <c:pt idx="0">
                  <c:v>1850.0</c:v>
                </c:pt>
                <c:pt idx="1">
                  <c:v>1900.0</c:v>
                </c:pt>
                <c:pt idx="2">
                  <c:v>1925.0</c:v>
                </c:pt>
                <c:pt idx="3">
                  <c:v>1930.0</c:v>
                </c:pt>
                <c:pt idx="4">
                  <c:v>1932.0</c:v>
                </c:pt>
                <c:pt idx="5">
                  <c:v>1933.0</c:v>
                </c:pt>
                <c:pt idx="6">
                  <c:v>1934.0</c:v>
                </c:pt>
                <c:pt idx="7">
                  <c:v>1940.0</c:v>
                </c:pt>
                <c:pt idx="8">
                  <c:v>1950.0</c:v>
                </c:pt>
                <c:pt idx="9">
                  <c:v>1960.0</c:v>
                </c:pt>
                <c:pt idx="10">
                  <c:v>1970.0</c:v>
                </c:pt>
                <c:pt idx="11">
                  <c:v>1980.0</c:v>
                </c:pt>
                <c:pt idx="12">
                  <c:v>1990.0</c:v>
                </c:pt>
                <c:pt idx="13">
                  <c:v>1991.0</c:v>
                </c:pt>
                <c:pt idx="14">
                  <c:v>1992.0</c:v>
                </c:pt>
                <c:pt idx="15">
                  <c:v>1993.0</c:v>
                </c:pt>
                <c:pt idx="16">
                  <c:v>1994.0</c:v>
                </c:pt>
                <c:pt idx="17">
                  <c:v>1995.0</c:v>
                </c:pt>
                <c:pt idx="18">
                  <c:v>1996.0</c:v>
                </c:pt>
                <c:pt idx="19">
                  <c:v>1997.0</c:v>
                </c:pt>
                <c:pt idx="20">
                  <c:v>1998.0</c:v>
                </c:pt>
                <c:pt idx="21">
                  <c:v>1999.0</c:v>
                </c:pt>
                <c:pt idx="22">
                  <c:v>2000.0</c:v>
                </c:pt>
                <c:pt idx="23">
                  <c:v>2001.0</c:v>
                </c:pt>
                <c:pt idx="24">
                  <c:v>2002.0</c:v>
                </c:pt>
                <c:pt idx="25">
                  <c:v>2003.0</c:v>
                </c:pt>
                <c:pt idx="26">
                  <c:v>2004.0</c:v>
                </c:pt>
                <c:pt idx="27">
                  <c:v>2005.0</c:v>
                </c:pt>
                <c:pt idx="28">
                  <c:v>2006.0</c:v>
                </c:pt>
                <c:pt idx="29">
                  <c:v>2007.0</c:v>
                </c:pt>
                <c:pt idx="30">
                  <c:v>2008.0</c:v>
                </c:pt>
                <c:pt idx="31">
                  <c:v>2009.0</c:v>
                </c:pt>
                <c:pt idx="32">
                  <c:v>2010.0</c:v>
                </c:pt>
                <c:pt idx="33">
                  <c:v>2011.0</c:v>
                </c:pt>
                <c:pt idx="34">
                  <c:v>2012.0</c:v>
                </c:pt>
                <c:pt idx="35">
                  <c:v>2013.0</c:v>
                </c:pt>
                <c:pt idx="36">
                  <c:v>2014.0</c:v>
                </c:pt>
                <c:pt idx="37">
                  <c:v>2015.0</c:v>
                </c:pt>
                <c:pt idx="38">
                  <c:v>2016.0</c:v>
                </c:pt>
              </c:numCache>
            </c:numRef>
          </c:cat>
          <c:val>
            <c:numRef>
              <c:f>Лист1!$C$2:$C$40</c:f>
              <c:numCache>
                <c:formatCode>0.000</c:formatCode>
                <c:ptCount val="39"/>
                <c:pt idx="0">
                  <c:v>0.271957912545426</c:v>
                </c:pt>
                <c:pt idx="1">
                  <c:v>0.469798478142475</c:v>
                </c:pt>
                <c:pt idx="2">
                  <c:v>0.57478851772454</c:v>
                </c:pt>
                <c:pt idx="3">
                  <c:v>0.630334783749208</c:v>
                </c:pt>
                <c:pt idx="4">
                  <c:v>0.552513677858909</c:v>
                </c:pt>
                <c:pt idx="5">
                  <c:v>0.0317401130384493</c:v>
                </c:pt>
                <c:pt idx="6">
                  <c:v>0.596031269382137</c:v>
                </c:pt>
                <c:pt idx="7">
                  <c:v>0.694116858512992</c:v>
                </c:pt>
                <c:pt idx="8">
                  <c:v>0.776083751734548</c:v>
                </c:pt>
                <c:pt idx="9">
                  <c:v>0.82231181516234</c:v>
                </c:pt>
                <c:pt idx="10">
                  <c:v>0.837125527728596</c:v>
                </c:pt>
                <c:pt idx="11">
                  <c:v>0.824947713067214</c:v>
                </c:pt>
                <c:pt idx="12">
                  <c:v>0.835841116546713</c:v>
                </c:pt>
                <c:pt idx="13">
                  <c:v>0.827026138014217</c:v>
                </c:pt>
                <c:pt idx="14">
                  <c:v>0.819910981079015</c:v>
                </c:pt>
                <c:pt idx="15">
                  <c:v>0.809232982899622</c:v>
                </c:pt>
                <c:pt idx="16">
                  <c:v>0.801382809744029</c:v>
                </c:pt>
                <c:pt idx="17">
                  <c:v>0.788736913083416</c:v>
                </c:pt>
                <c:pt idx="18">
                  <c:v>0.792290875899884</c:v>
                </c:pt>
                <c:pt idx="19">
                  <c:v>0.799093706473058</c:v>
                </c:pt>
                <c:pt idx="20">
                  <c:v>0.812346259996823</c:v>
                </c:pt>
                <c:pt idx="21">
                  <c:v>0.806090346395121</c:v>
                </c:pt>
                <c:pt idx="22">
                  <c:v>0.804467375468486</c:v>
                </c:pt>
                <c:pt idx="23">
                  <c:v>0.805202094955324</c:v>
                </c:pt>
                <c:pt idx="24">
                  <c:v>0.79996373378666</c:v>
                </c:pt>
                <c:pt idx="25">
                  <c:v>0.798559630087561</c:v>
                </c:pt>
                <c:pt idx="26">
                  <c:v>0.794631175981804</c:v>
                </c:pt>
                <c:pt idx="27">
                  <c:v>0.788855783301267</c:v>
                </c:pt>
                <c:pt idx="28">
                  <c:v>0.798908769804236</c:v>
                </c:pt>
                <c:pt idx="29">
                  <c:v>0.796427011618789</c:v>
                </c:pt>
                <c:pt idx="30">
                  <c:v>0.79876134395503</c:v>
                </c:pt>
                <c:pt idx="31">
                  <c:v>0.819079829401486</c:v>
                </c:pt>
                <c:pt idx="32">
                  <c:v>0.829977367241207</c:v>
                </c:pt>
                <c:pt idx="33">
                  <c:v>0.837135968439543</c:v>
                </c:pt>
                <c:pt idx="34">
                  <c:v>0.838136733681993</c:v>
                </c:pt>
                <c:pt idx="35">
                  <c:v>0.838854648624579</c:v>
                </c:pt>
                <c:pt idx="36">
                  <c:v>0.843965134888751</c:v>
                </c:pt>
                <c:pt idx="37">
                  <c:v>0.844858990764415</c:v>
                </c:pt>
                <c:pt idx="38">
                  <c:v>0.847927401541606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53504816"/>
        <c:axId val="353418368"/>
      </c:barChart>
      <c:catAx>
        <c:axId val="353504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3418368"/>
        <c:crosses val="autoZero"/>
        <c:auto val="1"/>
        <c:lblAlgn val="ctr"/>
        <c:lblOffset val="100"/>
        <c:noMultiLvlLbl val="0"/>
      </c:catAx>
      <c:valAx>
        <c:axId val="353418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3504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1960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669900"/>
              </a:solidFill>
            </a:ln>
            <a:effectLst/>
          </c:spPr>
          <c:invertIfNegative val="0"/>
          <c:dPt>
            <c:idx val="25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669900"/>
                </a:solidFill>
              </a:ln>
              <a:effectLst/>
            </c:spPr>
          </c:dPt>
          <c:cat>
            <c:strRef>
              <c:f>Лист1!$A$2:$A$33</c:f>
              <c:strCache>
                <c:ptCount val="32"/>
                <c:pt idx="0">
                  <c:v>Р-ка Корея</c:v>
                </c:pt>
                <c:pt idx="1">
                  <c:v>Р-ка Молдова</c:v>
                </c:pt>
                <c:pt idx="2">
                  <c:v>Португалія</c:v>
                </c:pt>
                <c:pt idx="3">
                  <c:v>Румунія</c:v>
                </c:pt>
                <c:pt idx="4">
                  <c:v>Хорватія</c:v>
                </c:pt>
                <c:pt idx="5">
                  <c:v>РФ</c:v>
                </c:pt>
                <c:pt idx="6">
                  <c:v>Польща</c:v>
                </c:pt>
                <c:pt idx="7">
                  <c:v>Японія</c:v>
                </c:pt>
                <c:pt idx="8">
                  <c:v>Угорщина</c:v>
                </c:pt>
                <c:pt idx="9">
                  <c:v>Австрія</c:v>
                </c:pt>
                <c:pt idx="10">
                  <c:v>Фінляндія</c:v>
                </c:pt>
                <c:pt idx="11">
                  <c:v>Словенія</c:v>
                </c:pt>
                <c:pt idx="12">
                  <c:v>Болгарія</c:v>
                </c:pt>
                <c:pt idx="13">
                  <c:v>Естонія</c:v>
                </c:pt>
                <c:pt idx="14">
                  <c:v>Італія</c:v>
                </c:pt>
                <c:pt idx="15">
                  <c:v>США</c:v>
                </c:pt>
                <c:pt idx="16">
                  <c:v>Іспанія</c:v>
                </c:pt>
                <c:pt idx="17">
                  <c:v>Словаччина</c:v>
                </c:pt>
                <c:pt idx="18">
                  <c:v>Німеччина</c:v>
                </c:pt>
                <c:pt idx="19">
                  <c:v>Латвія</c:v>
                </c:pt>
                <c:pt idx="20">
                  <c:v>Бельгія</c:v>
                </c:pt>
                <c:pt idx="21">
                  <c:v>Франція</c:v>
                </c:pt>
                <c:pt idx="22">
                  <c:v>Литва</c:v>
                </c:pt>
                <c:pt idx="23">
                  <c:v>Чеська р-ка</c:v>
                </c:pt>
                <c:pt idx="24">
                  <c:v>Велика Британія</c:v>
                </c:pt>
                <c:pt idx="25">
                  <c:v>Україна</c:v>
                </c:pt>
                <c:pt idx="26">
                  <c:v>Канада</c:v>
                </c:pt>
                <c:pt idx="27">
                  <c:v>Швейцарія</c:v>
                </c:pt>
                <c:pt idx="28">
                  <c:v>Данія</c:v>
                </c:pt>
                <c:pt idx="29">
                  <c:v>Швеція</c:v>
                </c:pt>
                <c:pt idx="30">
                  <c:v>Нідерланди</c:v>
                </c:pt>
                <c:pt idx="31">
                  <c:v>Норвегія</c:v>
                </c:pt>
              </c:strCache>
            </c:strRef>
          </c:cat>
          <c:val>
            <c:numRef>
              <c:f>Лист1!$B$2:$B$33</c:f>
              <c:numCache>
                <c:formatCode>General</c:formatCode>
                <c:ptCount val="32"/>
                <c:pt idx="0">
                  <c:v>55.2</c:v>
                </c:pt>
                <c:pt idx="1">
                  <c:v>62.6</c:v>
                </c:pt>
                <c:pt idx="2">
                  <c:v>63.9</c:v>
                </c:pt>
                <c:pt idx="3">
                  <c:v>65.8</c:v>
                </c:pt>
                <c:pt idx="4">
                  <c:v>67.0</c:v>
                </c:pt>
                <c:pt idx="5">
                  <c:v>67.1</c:v>
                </c:pt>
                <c:pt idx="6">
                  <c:v>67.6</c:v>
                </c:pt>
                <c:pt idx="7">
                  <c:v>67.7</c:v>
                </c:pt>
                <c:pt idx="8">
                  <c:v>67.9</c:v>
                </c:pt>
                <c:pt idx="9">
                  <c:v>68.6</c:v>
                </c:pt>
                <c:pt idx="10">
                  <c:v>68.8</c:v>
                </c:pt>
                <c:pt idx="11">
                  <c:v>69.0</c:v>
                </c:pt>
                <c:pt idx="12">
                  <c:v>69.1</c:v>
                </c:pt>
                <c:pt idx="13">
                  <c:v>69.1</c:v>
                </c:pt>
                <c:pt idx="14">
                  <c:v>69.1</c:v>
                </c:pt>
                <c:pt idx="15">
                  <c:v>69.8</c:v>
                </c:pt>
                <c:pt idx="16">
                  <c:v>69.8</c:v>
                </c:pt>
                <c:pt idx="17">
                  <c:v>69.9</c:v>
                </c:pt>
                <c:pt idx="18">
                  <c:v>70.1</c:v>
                </c:pt>
                <c:pt idx="19">
                  <c:v>70.1</c:v>
                </c:pt>
                <c:pt idx="20">
                  <c:v>70.2</c:v>
                </c:pt>
                <c:pt idx="21">
                  <c:v>70.2</c:v>
                </c:pt>
                <c:pt idx="22">
                  <c:v>70.2</c:v>
                </c:pt>
                <c:pt idx="23">
                  <c:v>70.6</c:v>
                </c:pt>
                <c:pt idx="24">
                  <c:v>70.6</c:v>
                </c:pt>
                <c:pt idx="25">
                  <c:v>70.6</c:v>
                </c:pt>
                <c:pt idx="26">
                  <c:v>71.2</c:v>
                </c:pt>
                <c:pt idx="27">
                  <c:v>71.3</c:v>
                </c:pt>
                <c:pt idx="28">
                  <c:v>72.3</c:v>
                </c:pt>
                <c:pt idx="29">
                  <c:v>73.0</c:v>
                </c:pt>
                <c:pt idx="30">
                  <c:v>73.4</c:v>
                </c:pt>
                <c:pt idx="31">
                  <c:v>73.7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6646096"/>
        <c:axId val="436552848"/>
      </c:barChart>
      <c:catAx>
        <c:axId val="43664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6552848"/>
        <c:crosses val="autoZero"/>
        <c:auto val="1"/>
        <c:lblAlgn val="ctr"/>
        <c:lblOffset val="100"/>
        <c:noMultiLvlLbl val="0"/>
      </c:catAx>
      <c:valAx>
        <c:axId val="436552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6646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Європа- чоловіки</c:v>
                </c:pt>
              </c:strCache>
            </c:strRef>
          </c:tx>
          <c:spPr>
            <a:solidFill>
              <a:srgbClr val="0070C0"/>
            </a:solidFill>
            <a:ln w="88900">
              <a:solidFill>
                <a:srgbClr val="0070C0"/>
              </a:solidFill>
            </a:ln>
            <a:effectLst/>
          </c:spPr>
          <c:invertIfNegative val="0"/>
          <c:dLbls>
            <c:numFmt formatCode="#,##0.0" sourceLinked="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Лист1!$A$2:$A$17</c:f>
              <c:numCache>
                <c:formatCode>General</c:formatCode>
                <c:ptCount val="16"/>
                <c:pt idx="0">
                  <c:v>2000.0</c:v>
                </c:pt>
                <c:pt idx="1">
                  <c:v>2001.0</c:v>
                </c:pt>
                <c:pt idx="2">
                  <c:v>2002.0</c:v>
                </c:pt>
                <c:pt idx="3">
                  <c:v>2003.0</c:v>
                </c:pt>
                <c:pt idx="4">
                  <c:v>2004.0</c:v>
                </c:pt>
                <c:pt idx="5">
                  <c:v>2005.0</c:v>
                </c:pt>
                <c:pt idx="6">
                  <c:v>2006.0</c:v>
                </c:pt>
                <c:pt idx="7">
                  <c:v>2007.0</c:v>
                </c:pt>
                <c:pt idx="8">
                  <c:v>2008.0</c:v>
                </c:pt>
                <c:pt idx="9">
                  <c:v>2009.0</c:v>
                </c:pt>
                <c:pt idx="10">
                  <c:v>2010.0</c:v>
                </c:pt>
                <c:pt idx="11">
                  <c:v>2011.0</c:v>
                </c:pt>
                <c:pt idx="12">
                  <c:v>2012.0</c:v>
                </c:pt>
                <c:pt idx="13">
                  <c:v>2013.0</c:v>
                </c:pt>
                <c:pt idx="14">
                  <c:v>2014.0</c:v>
                </c:pt>
                <c:pt idx="15">
                  <c:v>2015.0</c:v>
                </c:pt>
              </c:numCache>
            </c:numRef>
          </c:cat>
          <c:val>
            <c:numRef>
              <c:f>Лист1!$B$2:$B$17</c:f>
              <c:numCache>
                <c:formatCode>General</c:formatCode>
                <c:ptCount val="16"/>
                <c:pt idx="0">
                  <c:v>68.1</c:v>
                </c:pt>
                <c:pt idx="1">
                  <c:v>68.4</c:v>
                </c:pt>
                <c:pt idx="2">
                  <c:v>68.5</c:v>
                </c:pt>
                <c:pt idx="3">
                  <c:v>68.6</c:v>
                </c:pt>
                <c:pt idx="4">
                  <c:v>69.1</c:v>
                </c:pt>
                <c:pt idx="5">
                  <c:v>69.1</c:v>
                </c:pt>
                <c:pt idx="6">
                  <c:v>69.9</c:v>
                </c:pt>
                <c:pt idx="7">
                  <c:v>70.3</c:v>
                </c:pt>
                <c:pt idx="8">
                  <c:v>70.6</c:v>
                </c:pt>
                <c:pt idx="9">
                  <c:v>71.2</c:v>
                </c:pt>
                <c:pt idx="10">
                  <c:v>71.5</c:v>
                </c:pt>
                <c:pt idx="11">
                  <c:v>72.1</c:v>
                </c:pt>
                <c:pt idx="12">
                  <c:v>72.4</c:v>
                </c:pt>
                <c:pt idx="13">
                  <c:v>72.7</c:v>
                </c:pt>
                <c:pt idx="14">
                  <c:v>73.0</c:v>
                </c:pt>
                <c:pt idx="15">
                  <c:v>73.2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Європа-жінки</c:v>
                </c:pt>
              </c:strCache>
            </c:strRef>
          </c:tx>
          <c:spPr>
            <a:solidFill>
              <a:srgbClr val="FF0000"/>
            </a:solidFill>
            <a:ln w="50800" cmpd="sng">
              <a:solidFill>
                <a:srgbClr val="FF0000"/>
              </a:solidFill>
              <a:prstDash val="solid"/>
            </a:ln>
            <a:effectLst/>
          </c:spPr>
          <c:invertIfNegative val="0"/>
          <c:dPt>
            <c:idx val="0"/>
            <c:invertIfNegative val="0"/>
            <c:bubble3D val="0"/>
          </c:dPt>
          <c:dLbls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Лист1!$A$2:$A$17</c:f>
              <c:numCache>
                <c:formatCode>General</c:formatCode>
                <c:ptCount val="16"/>
                <c:pt idx="0">
                  <c:v>2000.0</c:v>
                </c:pt>
                <c:pt idx="1">
                  <c:v>2001.0</c:v>
                </c:pt>
                <c:pt idx="2">
                  <c:v>2002.0</c:v>
                </c:pt>
                <c:pt idx="3">
                  <c:v>2003.0</c:v>
                </c:pt>
                <c:pt idx="4">
                  <c:v>2004.0</c:v>
                </c:pt>
                <c:pt idx="5">
                  <c:v>2005.0</c:v>
                </c:pt>
                <c:pt idx="6">
                  <c:v>2006.0</c:v>
                </c:pt>
                <c:pt idx="7">
                  <c:v>2007.0</c:v>
                </c:pt>
                <c:pt idx="8">
                  <c:v>2008.0</c:v>
                </c:pt>
                <c:pt idx="9">
                  <c:v>2009.0</c:v>
                </c:pt>
                <c:pt idx="10">
                  <c:v>2010.0</c:v>
                </c:pt>
                <c:pt idx="11">
                  <c:v>2011.0</c:v>
                </c:pt>
                <c:pt idx="12">
                  <c:v>2012.0</c:v>
                </c:pt>
                <c:pt idx="13">
                  <c:v>2013.0</c:v>
                </c:pt>
                <c:pt idx="14">
                  <c:v>2014.0</c:v>
                </c:pt>
                <c:pt idx="15">
                  <c:v>2015.0</c:v>
                </c:pt>
              </c:numCache>
            </c:numRef>
          </c:cat>
          <c:val>
            <c:numRef>
              <c:f>Лист1!$C$2:$C$17</c:f>
              <c:numCache>
                <c:formatCode>General</c:formatCode>
                <c:ptCount val="16"/>
                <c:pt idx="0">
                  <c:v>76.5</c:v>
                </c:pt>
                <c:pt idx="1">
                  <c:v>76.8</c:v>
                </c:pt>
                <c:pt idx="2">
                  <c:v>76.8</c:v>
                </c:pt>
                <c:pt idx="3">
                  <c:v>76.9</c:v>
                </c:pt>
                <c:pt idx="4">
                  <c:v>77.4</c:v>
                </c:pt>
                <c:pt idx="5">
                  <c:v>77.4</c:v>
                </c:pt>
                <c:pt idx="6">
                  <c:v>78.0</c:v>
                </c:pt>
                <c:pt idx="7">
                  <c:v>78.3</c:v>
                </c:pt>
                <c:pt idx="8">
                  <c:v>78.5</c:v>
                </c:pt>
                <c:pt idx="9">
                  <c:v>78.9</c:v>
                </c:pt>
                <c:pt idx="10">
                  <c:v>79.0</c:v>
                </c:pt>
                <c:pt idx="11">
                  <c:v>79.5</c:v>
                </c:pt>
                <c:pt idx="12">
                  <c:v>79.6</c:v>
                </c:pt>
                <c:pt idx="13">
                  <c:v>79.8</c:v>
                </c:pt>
                <c:pt idx="14">
                  <c:v>80.1</c:v>
                </c:pt>
                <c:pt idx="15">
                  <c:v>80.2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Україна-чоловіки</c:v>
                </c:pt>
              </c:strCache>
            </c:strRef>
          </c:tx>
          <c:spPr>
            <a:solidFill>
              <a:srgbClr val="66FF66"/>
            </a:solidFill>
            <a:ln w="76200">
              <a:solidFill>
                <a:srgbClr val="66FF66"/>
              </a:solidFill>
            </a:ln>
            <a:effectLst/>
          </c:spPr>
          <c:invertIfNegative val="0"/>
          <c:dPt>
            <c:idx val="0"/>
            <c:invertIfNegative val="0"/>
            <c:bubble3D val="0"/>
          </c:dPt>
          <c:dLbls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Лист1!$A$2:$A$17</c:f>
              <c:numCache>
                <c:formatCode>General</c:formatCode>
                <c:ptCount val="16"/>
                <c:pt idx="0">
                  <c:v>2000.0</c:v>
                </c:pt>
                <c:pt idx="1">
                  <c:v>2001.0</c:v>
                </c:pt>
                <c:pt idx="2">
                  <c:v>2002.0</c:v>
                </c:pt>
                <c:pt idx="3">
                  <c:v>2003.0</c:v>
                </c:pt>
                <c:pt idx="4">
                  <c:v>2004.0</c:v>
                </c:pt>
                <c:pt idx="5">
                  <c:v>2005.0</c:v>
                </c:pt>
                <c:pt idx="6">
                  <c:v>2006.0</c:v>
                </c:pt>
                <c:pt idx="7">
                  <c:v>2007.0</c:v>
                </c:pt>
                <c:pt idx="8">
                  <c:v>2008.0</c:v>
                </c:pt>
                <c:pt idx="9">
                  <c:v>2009.0</c:v>
                </c:pt>
                <c:pt idx="10">
                  <c:v>2010.0</c:v>
                </c:pt>
                <c:pt idx="11">
                  <c:v>2011.0</c:v>
                </c:pt>
                <c:pt idx="12">
                  <c:v>2012.0</c:v>
                </c:pt>
                <c:pt idx="13">
                  <c:v>2013.0</c:v>
                </c:pt>
                <c:pt idx="14">
                  <c:v>2014.0</c:v>
                </c:pt>
                <c:pt idx="15">
                  <c:v>2015.0</c:v>
                </c:pt>
              </c:numCache>
            </c:numRef>
          </c:cat>
          <c:val>
            <c:numRef>
              <c:f>Лист1!$D$2:$D$17</c:f>
              <c:numCache>
                <c:formatCode>0.0</c:formatCode>
                <c:ptCount val="16"/>
                <c:pt idx="0">
                  <c:v>62.03008475934121</c:v>
                </c:pt>
                <c:pt idx="1">
                  <c:v>62.2248265673328</c:v>
                </c:pt>
                <c:pt idx="2">
                  <c:v>62.11798238651627</c:v>
                </c:pt>
                <c:pt idx="3">
                  <c:v>62.2530911968489</c:v>
                </c:pt>
                <c:pt idx="4">
                  <c:v>61.99753273147786</c:v>
                </c:pt>
                <c:pt idx="5">
                  <c:v>61.51451877100131</c:v>
                </c:pt>
                <c:pt idx="6">
                  <c:v>62.29822767933717</c:v>
                </c:pt>
                <c:pt idx="7">
                  <c:v>61.78198563809483</c:v>
                </c:pt>
                <c:pt idx="8">
                  <c:v>62.27878927327441</c:v>
                </c:pt>
                <c:pt idx="9">
                  <c:v>64.36858590325399</c:v>
                </c:pt>
                <c:pt idx="10">
                  <c:v>65.22620427070948</c:v>
                </c:pt>
                <c:pt idx="11">
                  <c:v>65.9741932493624</c:v>
                </c:pt>
                <c:pt idx="12">
                  <c:v>66.09477109095408</c:v>
                </c:pt>
                <c:pt idx="13">
                  <c:v>66.33411409378148</c:v>
                </c:pt>
                <c:pt idx="14">
                  <c:v>66.13664927303004</c:v>
                </c:pt>
                <c:pt idx="15">
                  <c:v>66.33922666549645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Україна-жінки</c:v>
                </c:pt>
              </c:strCache>
            </c:strRef>
          </c:tx>
          <c:spPr>
            <a:solidFill>
              <a:srgbClr val="FFC000"/>
            </a:solidFill>
            <a:ln w="76200">
              <a:solidFill>
                <a:srgbClr val="FFC000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Лист1!$A$2:$A$17</c:f>
              <c:numCache>
                <c:formatCode>General</c:formatCode>
                <c:ptCount val="16"/>
                <c:pt idx="0">
                  <c:v>2000.0</c:v>
                </c:pt>
                <c:pt idx="1">
                  <c:v>2001.0</c:v>
                </c:pt>
                <c:pt idx="2">
                  <c:v>2002.0</c:v>
                </c:pt>
                <c:pt idx="3">
                  <c:v>2003.0</c:v>
                </c:pt>
                <c:pt idx="4">
                  <c:v>2004.0</c:v>
                </c:pt>
                <c:pt idx="5">
                  <c:v>2005.0</c:v>
                </c:pt>
                <c:pt idx="6">
                  <c:v>2006.0</c:v>
                </c:pt>
                <c:pt idx="7">
                  <c:v>2007.0</c:v>
                </c:pt>
                <c:pt idx="8">
                  <c:v>2008.0</c:v>
                </c:pt>
                <c:pt idx="9">
                  <c:v>2009.0</c:v>
                </c:pt>
                <c:pt idx="10">
                  <c:v>2010.0</c:v>
                </c:pt>
                <c:pt idx="11">
                  <c:v>2011.0</c:v>
                </c:pt>
                <c:pt idx="12">
                  <c:v>2012.0</c:v>
                </c:pt>
                <c:pt idx="13">
                  <c:v>2013.0</c:v>
                </c:pt>
                <c:pt idx="14">
                  <c:v>2014.0</c:v>
                </c:pt>
                <c:pt idx="15">
                  <c:v>2015.0</c:v>
                </c:pt>
              </c:numCache>
            </c:numRef>
          </c:cat>
          <c:val>
            <c:numRef>
              <c:f>Лист1!$E$2:$E$17</c:f>
              <c:numCache>
                <c:formatCode>0.0</c:formatCode>
                <c:ptCount val="16"/>
                <c:pt idx="0">
                  <c:v>73.45450080796471</c:v>
                </c:pt>
                <c:pt idx="1">
                  <c:v>73.60543482661321</c:v>
                </c:pt>
                <c:pt idx="2">
                  <c:v>73.67000850200125</c:v>
                </c:pt>
                <c:pt idx="3">
                  <c:v>73.54080048603017</c:v>
                </c:pt>
                <c:pt idx="4">
                  <c:v>73.61823370021122</c:v>
                </c:pt>
                <c:pt idx="5">
                  <c:v>73.37337008827429</c:v>
                </c:pt>
                <c:pt idx="6">
                  <c:v>73.79935937329303</c:v>
                </c:pt>
                <c:pt idx="7">
                  <c:v>73.6860375805939</c:v>
                </c:pt>
                <c:pt idx="8">
                  <c:v>73.91792040326176</c:v>
                </c:pt>
                <c:pt idx="9">
                  <c:v>74.84393408268059</c:v>
                </c:pt>
                <c:pt idx="10">
                  <c:v>75.19865719278616</c:v>
                </c:pt>
                <c:pt idx="11">
                  <c:v>75.85978510069705</c:v>
                </c:pt>
                <c:pt idx="12">
                  <c:v>75.99418193888257</c:v>
                </c:pt>
                <c:pt idx="13">
                  <c:v>76.20589769524116</c:v>
                </c:pt>
                <c:pt idx="14">
                  <c:v>76.20887892661506</c:v>
                </c:pt>
                <c:pt idx="15">
                  <c:v>76.23249131982402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чоловіки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Лист1!$A$2:$A$17</c:f>
              <c:numCache>
                <c:formatCode>General</c:formatCode>
                <c:ptCount val="16"/>
                <c:pt idx="0">
                  <c:v>2000.0</c:v>
                </c:pt>
                <c:pt idx="1">
                  <c:v>2001.0</c:v>
                </c:pt>
                <c:pt idx="2">
                  <c:v>2002.0</c:v>
                </c:pt>
                <c:pt idx="3">
                  <c:v>2003.0</c:v>
                </c:pt>
                <c:pt idx="4">
                  <c:v>2004.0</c:v>
                </c:pt>
                <c:pt idx="5">
                  <c:v>2005.0</c:v>
                </c:pt>
                <c:pt idx="6">
                  <c:v>2006.0</c:v>
                </c:pt>
                <c:pt idx="7">
                  <c:v>2007.0</c:v>
                </c:pt>
                <c:pt idx="8">
                  <c:v>2008.0</c:v>
                </c:pt>
                <c:pt idx="9">
                  <c:v>2009.0</c:v>
                </c:pt>
                <c:pt idx="10">
                  <c:v>2010.0</c:v>
                </c:pt>
                <c:pt idx="11">
                  <c:v>2011.0</c:v>
                </c:pt>
                <c:pt idx="12">
                  <c:v>2012.0</c:v>
                </c:pt>
                <c:pt idx="13">
                  <c:v>2013.0</c:v>
                </c:pt>
                <c:pt idx="14">
                  <c:v>2014.0</c:v>
                </c:pt>
                <c:pt idx="15">
                  <c:v>2015.0</c:v>
                </c:pt>
              </c:numCache>
            </c:numRef>
          </c:cat>
          <c:val>
            <c:numRef>
              <c:f>Лист1!$F$2:$F$17</c:f>
              <c:numCache>
                <c:formatCode>0.0</c:formatCode>
                <c:ptCount val="16"/>
                <c:pt idx="0">
                  <c:v>6.069915240658765</c:v>
                </c:pt>
                <c:pt idx="1">
                  <c:v>6.175173432667194</c:v>
                </c:pt>
                <c:pt idx="2">
                  <c:v>6.382017613483732</c:v>
                </c:pt>
                <c:pt idx="3">
                  <c:v>6.346908803151102</c:v>
                </c:pt>
                <c:pt idx="4">
                  <c:v>7.102467268522126</c:v>
                </c:pt>
                <c:pt idx="5">
                  <c:v>7.58548122899868</c:v>
                </c:pt>
                <c:pt idx="6">
                  <c:v>7.601772320662825</c:v>
                </c:pt>
                <c:pt idx="7">
                  <c:v>8.518014361905164</c:v>
                </c:pt>
                <c:pt idx="8">
                  <c:v>8.32121072672558</c:v>
                </c:pt>
                <c:pt idx="9">
                  <c:v>6.831414096746001</c:v>
                </c:pt>
                <c:pt idx="10">
                  <c:v>6.273795729290512</c:v>
                </c:pt>
                <c:pt idx="11">
                  <c:v>6.125806750637621</c:v>
                </c:pt>
                <c:pt idx="12">
                  <c:v>6.305228909045907</c:v>
                </c:pt>
                <c:pt idx="13">
                  <c:v>6.365885906218521</c:v>
                </c:pt>
                <c:pt idx="14">
                  <c:v>6.863350726969954</c:v>
                </c:pt>
                <c:pt idx="15">
                  <c:v>6.860773334503562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жінки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Лист1!$A$2:$A$17</c:f>
              <c:numCache>
                <c:formatCode>General</c:formatCode>
                <c:ptCount val="16"/>
                <c:pt idx="0">
                  <c:v>2000.0</c:v>
                </c:pt>
                <c:pt idx="1">
                  <c:v>2001.0</c:v>
                </c:pt>
                <c:pt idx="2">
                  <c:v>2002.0</c:v>
                </c:pt>
                <c:pt idx="3">
                  <c:v>2003.0</c:v>
                </c:pt>
                <c:pt idx="4">
                  <c:v>2004.0</c:v>
                </c:pt>
                <c:pt idx="5">
                  <c:v>2005.0</c:v>
                </c:pt>
                <c:pt idx="6">
                  <c:v>2006.0</c:v>
                </c:pt>
                <c:pt idx="7">
                  <c:v>2007.0</c:v>
                </c:pt>
                <c:pt idx="8">
                  <c:v>2008.0</c:v>
                </c:pt>
                <c:pt idx="9">
                  <c:v>2009.0</c:v>
                </c:pt>
                <c:pt idx="10">
                  <c:v>2010.0</c:v>
                </c:pt>
                <c:pt idx="11">
                  <c:v>2011.0</c:v>
                </c:pt>
                <c:pt idx="12">
                  <c:v>2012.0</c:v>
                </c:pt>
                <c:pt idx="13">
                  <c:v>2013.0</c:v>
                </c:pt>
                <c:pt idx="14">
                  <c:v>2014.0</c:v>
                </c:pt>
                <c:pt idx="15">
                  <c:v>2015.0</c:v>
                </c:pt>
              </c:numCache>
            </c:numRef>
          </c:cat>
          <c:val>
            <c:numRef>
              <c:f>Лист1!$G$2:$G$17</c:f>
              <c:numCache>
                <c:formatCode>0.0</c:formatCode>
                <c:ptCount val="16"/>
                <c:pt idx="0">
                  <c:v>3.04549919203528</c:v>
                </c:pt>
                <c:pt idx="1">
                  <c:v>3.194565173386763</c:v>
                </c:pt>
                <c:pt idx="2">
                  <c:v>3.129991497998716</c:v>
                </c:pt>
                <c:pt idx="3">
                  <c:v>3.359199513969826</c:v>
                </c:pt>
                <c:pt idx="4">
                  <c:v>3.781766299788785</c:v>
                </c:pt>
                <c:pt idx="5">
                  <c:v>4.026629911725706</c:v>
                </c:pt>
                <c:pt idx="6">
                  <c:v>4.200640626706971</c:v>
                </c:pt>
                <c:pt idx="7">
                  <c:v>4.613962419406064</c:v>
                </c:pt>
                <c:pt idx="8">
                  <c:v>4.582079596738254</c:v>
                </c:pt>
                <c:pt idx="9">
                  <c:v>4.0560659173194</c:v>
                </c:pt>
                <c:pt idx="10">
                  <c:v>3.801342807213814</c:v>
                </c:pt>
                <c:pt idx="11">
                  <c:v>3.640214899302932</c:v>
                </c:pt>
                <c:pt idx="12">
                  <c:v>3.605818061117418</c:v>
                </c:pt>
                <c:pt idx="13">
                  <c:v>3.594102304758834</c:v>
                </c:pt>
                <c:pt idx="14">
                  <c:v>3.891121073384923</c:v>
                </c:pt>
                <c:pt idx="15">
                  <c:v>3.967508680175968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Європа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Лист1!$A$2:$A$17</c:f>
              <c:numCache>
                <c:formatCode>General</c:formatCode>
                <c:ptCount val="16"/>
                <c:pt idx="0">
                  <c:v>2000.0</c:v>
                </c:pt>
                <c:pt idx="1">
                  <c:v>2001.0</c:v>
                </c:pt>
                <c:pt idx="2">
                  <c:v>2002.0</c:v>
                </c:pt>
                <c:pt idx="3">
                  <c:v>2003.0</c:v>
                </c:pt>
                <c:pt idx="4">
                  <c:v>2004.0</c:v>
                </c:pt>
                <c:pt idx="5">
                  <c:v>2005.0</c:v>
                </c:pt>
                <c:pt idx="6">
                  <c:v>2006.0</c:v>
                </c:pt>
                <c:pt idx="7">
                  <c:v>2007.0</c:v>
                </c:pt>
                <c:pt idx="8">
                  <c:v>2008.0</c:v>
                </c:pt>
                <c:pt idx="9">
                  <c:v>2009.0</c:v>
                </c:pt>
                <c:pt idx="10">
                  <c:v>2010.0</c:v>
                </c:pt>
                <c:pt idx="11">
                  <c:v>2011.0</c:v>
                </c:pt>
                <c:pt idx="12">
                  <c:v>2012.0</c:v>
                </c:pt>
                <c:pt idx="13">
                  <c:v>2013.0</c:v>
                </c:pt>
                <c:pt idx="14">
                  <c:v>2014.0</c:v>
                </c:pt>
                <c:pt idx="15">
                  <c:v>2015.0</c:v>
                </c:pt>
              </c:numCache>
            </c:numRef>
          </c:cat>
          <c:val>
            <c:numRef>
              <c:f>Лист1!$H$2:$H$17</c:f>
              <c:numCache>
                <c:formatCode>0.0</c:formatCode>
                <c:ptCount val="16"/>
                <c:pt idx="0">
                  <c:v>8.400000000000005</c:v>
                </c:pt>
                <c:pt idx="1">
                  <c:v>8.39999999999999</c:v>
                </c:pt>
                <c:pt idx="2">
                  <c:v>8.299999999999998</c:v>
                </c:pt>
                <c:pt idx="3">
                  <c:v>8.30000000000001</c:v>
                </c:pt>
                <c:pt idx="4">
                  <c:v>8.30000000000001</c:v>
                </c:pt>
                <c:pt idx="5">
                  <c:v>8.30000000000001</c:v>
                </c:pt>
                <c:pt idx="6">
                  <c:v>8.099999999999996</c:v>
                </c:pt>
                <c:pt idx="7">
                  <c:v>8.0</c:v>
                </c:pt>
                <c:pt idx="8">
                  <c:v>7.900000000000005</c:v>
                </c:pt>
                <c:pt idx="9">
                  <c:v>7.700000000000003</c:v>
                </c:pt>
                <c:pt idx="10">
                  <c:v>7.5</c:v>
                </c:pt>
                <c:pt idx="11">
                  <c:v>7.400000000000005</c:v>
                </c:pt>
                <c:pt idx="12">
                  <c:v>7.199999999999989</c:v>
                </c:pt>
                <c:pt idx="13">
                  <c:v>7.099999999999994</c:v>
                </c:pt>
                <c:pt idx="14">
                  <c:v>7.099999999999994</c:v>
                </c:pt>
                <c:pt idx="15">
                  <c:v>7.0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Україна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Лист1!$A$2:$A$17</c:f>
              <c:numCache>
                <c:formatCode>General</c:formatCode>
                <c:ptCount val="16"/>
                <c:pt idx="0">
                  <c:v>2000.0</c:v>
                </c:pt>
                <c:pt idx="1">
                  <c:v>2001.0</c:v>
                </c:pt>
                <c:pt idx="2">
                  <c:v>2002.0</c:v>
                </c:pt>
                <c:pt idx="3">
                  <c:v>2003.0</c:v>
                </c:pt>
                <c:pt idx="4">
                  <c:v>2004.0</c:v>
                </c:pt>
                <c:pt idx="5">
                  <c:v>2005.0</c:v>
                </c:pt>
                <c:pt idx="6">
                  <c:v>2006.0</c:v>
                </c:pt>
                <c:pt idx="7">
                  <c:v>2007.0</c:v>
                </c:pt>
                <c:pt idx="8">
                  <c:v>2008.0</c:v>
                </c:pt>
                <c:pt idx="9">
                  <c:v>2009.0</c:v>
                </c:pt>
                <c:pt idx="10">
                  <c:v>2010.0</c:v>
                </c:pt>
                <c:pt idx="11">
                  <c:v>2011.0</c:v>
                </c:pt>
                <c:pt idx="12">
                  <c:v>2012.0</c:v>
                </c:pt>
                <c:pt idx="13">
                  <c:v>2013.0</c:v>
                </c:pt>
                <c:pt idx="14">
                  <c:v>2014.0</c:v>
                </c:pt>
                <c:pt idx="15">
                  <c:v>2015.0</c:v>
                </c:pt>
              </c:numCache>
            </c:numRef>
          </c:cat>
          <c:val>
            <c:numRef>
              <c:f>Лист1!$I$2:$I$17</c:f>
              <c:numCache>
                <c:formatCode>0.0</c:formatCode>
                <c:ptCount val="16"/>
                <c:pt idx="0">
                  <c:v>11.4244160486235</c:v>
                </c:pt>
                <c:pt idx="1">
                  <c:v>11.38060825928042</c:v>
                </c:pt>
                <c:pt idx="2">
                  <c:v>11.55202611548501</c:v>
                </c:pt>
                <c:pt idx="3">
                  <c:v>11.2877092891813</c:v>
                </c:pt>
                <c:pt idx="4">
                  <c:v>11.62070096873335</c:v>
                </c:pt>
                <c:pt idx="5">
                  <c:v>11.858851317273</c:v>
                </c:pt>
                <c:pt idx="6">
                  <c:v>11.50113169395585</c:v>
                </c:pt>
                <c:pt idx="7">
                  <c:v>11.9040519424991</c:v>
                </c:pt>
                <c:pt idx="8">
                  <c:v>11.63913112998733</c:v>
                </c:pt>
                <c:pt idx="9">
                  <c:v>10.4753481794266</c:v>
                </c:pt>
                <c:pt idx="10">
                  <c:v>9.9724529220767</c:v>
                </c:pt>
                <c:pt idx="11">
                  <c:v>9.885591851334696</c:v>
                </c:pt>
                <c:pt idx="12">
                  <c:v>9.89941084792848</c:v>
                </c:pt>
                <c:pt idx="13">
                  <c:v>9.871783601459682</c:v>
                </c:pt>
                <c:pt idx="14">
                  <c:v>10.07222965358503</c:v>
                </c:pt>
                <c:pt idx="15">
                  <c:v>9.893264654327594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297255056"/>
        <c:axId val="297220704"/>
      </c:barChart>
      <c:catAx>
        <c:axId val="297255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7220704"/>
        <c:crosses val="autoZero"/>
        <c:auto val="1"/>
        <c:lblAlgn val="ctr"/>
        <c:lblOffset val="100"/>
        <c:noMultiLvlLbl val="0"/>
      </c:catAx>
      <c:valAx>
        <c:axId val="297220704"/>
        <c:scaling>
          <c:orientation val="minMax"/>
          <c:min val="52.0"/>
        </c:scaling>
        <c:delete val="1"/>
        <c:axPos val="l"/>
        <c:numFmt formatCode="General" sourceLinked="0"/>
        <c:majorTickMark val="none"/>
        <c:minorTickMark val="none"/>
        <c:tickLblPos val="nextTo"/>
        <c:crossAx val="297255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чоловіки</c:v>
                </c:pt>
              </c:strCache>
            </c:strRef>
          </c:tx>
          <c:spPr>
            <a:solidFill>
              <a:srgbClr val="0070C0"/>
            </a:solidFill>
            <a:ln w="50800">
              <a:solidFill>
                <a:srgbClr val="0070C0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Лист1!$A$2:$A$17</c:f>
              <c:numCache>
                <c:formatCode>General</c:formatCode>
                <c:ptCount val="16"/>
                <c:pt idx="0">
                  <c:v>2000.0</c:v>
                </c:pt>
                <c:pt idx="1">
                  <c:v>2001.0</c:v>
                </c:pt>
                <c:pt idx="2">
                  <c:v>2002.0</c:v>
                </c:pt>
                <c:pt idx="3">
                  <c:v>2003.0</c:v>
                </c:pt>
                <c:pt idx="4">
                  <c:v>2004.0</c:v>
                </c:pt>
                <c:pt idx="5">
                  <c:v>2005.0</c:v>
                </c:pt>
                <c:pt idx="6">
                  <c:v>2006.0</c:v>
                </c:pt>
                <c:pt idx="7">
                  <c:v>2007.0</c:v>
                </c:pt>
                <c:pt idx="8">
                  <c:v>2008.0</c:v>
                </c:pt>
                <c:pt idx="9">
                  <c:v>2009.0</c:v>
                </c:pt>
                <c:pt idx="10">
                  <c:v>2010.0</c:v>
                </c:pt>
                <c:pt idx="11">
                  <c:v>2011.0</c:v>
                </c:pt>
                <c:pt idx="12">
                  <c:v>2012.0</c:v>
                </c:pt>
                <c:pt idx="13">
                  <c:v>2013.0</c:v>
                </c:pt>
                <c:pt idx="14">
                  <c:v>2014.0</c:v>
                </c:pt>
                <c:pt idx="15">
                  <c:v>2015.0</c:v>
                </c:pt>
              </c:numCache>
            </c:numRef>
          </c:cat>
          <c:val>
            <c:numRef>
              <c:f>Лист1!$B$2:$B$17</c:f>
              <c:numCache>
                <c:formatCode>0.0</c:formatCode>
                <c:ptCount val="16"/>
                <c:pt idx="0">
                  <c:v>6.069915240658765</c:v>
                </c:pt>
                <c:pt idx="1">
                  <c:v>6.175173432667194</c:v>
                </c:pt>
                <c:pt idx="2">
                  <c:v>6.382017613483732</c:v>
                </c:pt>
                <c:pt idx="3">
                  <c:v>6.346908803151102</c:v>
                </c:pt>
                <c:pt idx="4">
                  <c:v>7.102467268522126</c:v>
                </c:pt>
                <c:pt idx="5">
                  <c:v>7.58548122899868</c:v>
                </c:pt>
                <c:pt idx="6">
                  <c:v>7.601772320662825</c:v>
                </c:pt>
                <c:pt idx="7">
                  <c:v>8.518014361905164</c:v>
                </c:pt>
                <c:pt idx="8">
                  <c:v>8.32121072672558</c:v>
                </c:pt>
                <c:pt idx="9">
                  <c:v>6.831414096746001</c:v>
                </c:pt>
                <c:pt idx="10">
                  <c:v>6.273795729290512</c:v>
                </c:pt>
                <c:pt idx="11">
                  <c:v>6.125806750637621</c:v>
                </c:pt>
                <c:pt idx="12">
                  <c:v>6.305228909045907</c:v>
                </c:pt>
                <c:pt idx="13">
                  <c:v>6.365885906218521</c:v>
                </c:pt>
                <c:pt idx="14">
                  <c:v>6.863350726969954</c:v>
                </c:pt>
                <c:pt idx="15">
                  <c:v>6.860773334503562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жінки</c:v>
                </c:pt>
              </c:strCache>
            </c:strRef>
          </c:tx>
          <c:spPr>
            <a:solidFill>
              <a:srgbClr val="FF0000"/>
            </a:solidFill>
            <a:ln w="50800">
              <a:solidFill>
                <a:srgbClr val="FF0000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Лист1!$A$2:$A$17</c:f>
              <c:numCache>
                <c:formatCode>General</c:formatCode>
                <c:ptCount val="16"/>
                <c:pt idx="0">
                  <c:v>2000.0</c:v>
                </c:pt>
                <c:pt idx="1">
                  <c:v>2001.0</c:v>
                </c:pt>
                <c:pt idx="2">
                  <c:v>2002.0</c:v>
                </c:pt>
                <c:pt idx="3">
                  <c:v>2003.0</c:v>
                </c:pt>
                <c:pt idx="4">
                  <c:v>2004.0</c:v>
                </c:pt>
                <c:pt idx="5">
                  <c:v>2005.0</c:v>
                </c:pt>
                <c:pt idx="6">
                  <c:v>2006.0</c:v>
                </c:pt>
                <c:pt idx="7">
                  <c:v>2007.0</c:v>
                </c:pt>
                <c:pt idx="8">
                  <c:v>2008.0</c:v>
                </c:pt>
                <c:pt idx="9">
                  <c:v>2009.0</c:v>
                </c:pt>
                <c:pt idx="10">
                  <c:v>2010.0</c:v>
                </c:pt>
                <c:pt idx="11">
                  <c:v>2011.0</c:v>
                </c:pt>
                <c:pt idx="12">
                  <c:v>2012.0</c:v>
                </c:pt>
                <c:pt idx="13">
                  <c:v>2013.0</c:v>
                </c:pt>
                <c:pt idx="14">
                  <c:v>2014.0</c:v>
                </c:pt>
                <c:pt idx="15">
                  <c:v>2015.0</c:v>
                </c:pt>
              </c:numCache>
            </c:numRef>
          </c:cat>
          <c:val>
            <c:numRef>
              <c:f>Лист1!$C$2:$C$17</c:f>
              <c:numCache>
                <c:formatCode>0.0</c:formatCode>
                <c:ptCount val="16"/>
                <c:pt idx="0">
                  <c:v>3.04549919203528</c:v>
                </c:pt>
                <c:pt idx="1">
                  <c:v>3.194565173386763</c:v>
                </c:pt>
                <c:pt idx="2">
                  <c:v>3.129991497998716</c:v>
                </c:pt>
                <c:pt idx="3">
                  <c:v>3.359199513969826</c:v>
                </c:pt>
                <c:pt idx="4">
                  <c:v>3.781766299788785</c:v>
                </c:pt>
                <c:pt idx="5">
                  <c:v>4.026629911725706</c:v>
                </c:pt>
                <c:pt idx="6">
                  <c:v>4.200640626706971</c:v>
                </c:pt>
                <c:pt idx="7">
                  <c:v>4.613962419406064</c:v>
                </c:pt>
                <c:pt idx="8">
                  <c:v>4.582079596738254</c:v>
                </c:pt>
                <c:pt idx="9">
                  <c:v>4.0560659173194</c:v>
                </c:pt>
                <c:pt idx="10">
                  <c:v>3.801342807213814</c:v>
                </c:pt>
                <c:pt idx="11">
                  <c:v>3.640214899302932</c:v>
                </c:pt>
                <c:pt idx="12">
                  <c:v>3.605818061117418</c:v>
                </c:pt>
                <c:pt idx="13">
                  <c:v>3.594102304758834</c:v>
                </c:pt>
                <c:pt idx="14">
                  <c:v>3.891121073384923</c:v>
                </c:pt>
                <c:pt idx="15">
                  <c:v>3.967508680175968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62204160"/>
        <c:axId val="297472960"/>
      </c:barChart>
      <c:catAx>
        <c:axId val="262204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7472960"/>
        <c:crosses val="autoZero"/>
        <c:auto val="1"/>
        <c:lblAlgn val="ctr"/>
        <c:lblOffset val="100"/>
        <c:noMultiLvlLbl val="0"/>
      </c:catAx>
      <c:valAx>
        <c:axId val="297472960"/>
        <c:scaling>
          <c:orientation val="minMax"/>
        </c:scaling>
        <c:delete val="1"/>
        <c:axPos val="l"/>
        <c:majorTickMark val="none"/>
        <c:minorTickMark val="none"/>
        <c:tickLblPos val="nextTo"/>
        <c:crossAx val="262204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Європа</c:v>
                </c:pt>
              </c:strCache>
            </c:strRef>
          </c:tx>
          <c:spPr>
            <a:solidFill>
              <a:srgbClr val="66FF66"/>
            </a:solidFill>
            <a:ln w="50800">
              <a:solidFill>
                <a:srgbClr val="66FF66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Лист1!$A$2:$A$17</c:f>
              <c:numCache>
                <c:formatCode>General</c:formatCode>
                <c:ptCount val="16"/>
                <c:pt idx="0">
                  <c:v>2000.0</c:v>
                </c:pt>
                <c:pt idx="1">
                  <c:v>2001.0</c:v>
                </c:pt>
                <c:pt idx="2">
                  <c:v>2002.0</c:v>
                </c:pt>
                <c:pt idx="3">
                  <c:v>2003.0</c:v>
                </c:pt>
                <c:pt idx="4">
                  <c:v>2004.0</c:v>
                </c:pt>
                <c:pt idx="5">
                  <c:v>2005.0</c:v>
                </c:pt>
                <c:pt idx="6">
                  <c:v>2006.0</c:v>
                </c:pt>
                <c:pt idx="7">
                  <c:v>2007.0</c:v>
                </c:pt>
                <c:pt idx="8">
                  <c:v>2008.0</c:v>
                </c:pt>
                <c:pt idx="9">
                  <c:v>2009.0</c:v>
                </c:pt>
                <c:pt idx="10">
                  <c:v>2010.0</c:v>
                </c:pt>
                <c:pt idx="11">
                  <c:v>2011.0</c:v>
                </c:pt>
                <c:pt idx="12">
                  <c:v>2012.0</c:v>
                </c:pt>
                <c:pt idx="13">
                  <c:v>2013.0</c:v>
                </c:pt>
                <c:pt idx="14">
                  <c:v>2014.0</c:v>
                </c:pt>
                <c:pt idx="15">
                  <c:v>2015.0</c:v>
                </c:pt>
              </c:numCache>
            </c:numRef>
          </c:cat>
          <c:val>
            <c:numRef>
              <c:f>Лист1!$B$2:$B$17</c:f>
              <c:numCache>
                <c:formatCode>0.0</c:formatCode>
                <c:ptCount val="16"/>
                <c:pt idx="0">
                  <c:v>8.400000000000005</c:v>
                </c:pt>
                <c:pt idx="1">
                  <c:v>8.39999999999999</c:v>
                </c:pt>
                <c:pt idx="2">
                  <c:v>8.299999999999998</c:v>
                </c:pt>
                <c:pt idx="3">
                  <c:v>8.30000000000001</c:v>
                </c:pt>
                <c:pt idx="4">
                  <c:v>8.30000000000001</c:v>
                </c:pt>
                <c:pt idx="5">
                  <c:v>8.30000000000001</c:v>
                </c:pt>
                <c:pt idx="6">
                  <c:v>8.099999999999996</c:v>
                </c:pt>
                <c:pt idx="7">
                  <c:v>8.0</c:v>
                </c:pt>
                <c:pt idx="8">
                  <c:v>7.900000000000005</c:v>
                </c:pt>
                <c:pt idx="9">
                  <c:v>7.700000000000003</c:v>
                </c:pt>
                <c:pt idx="10">
                  <c:v>7.5</c:v>
                </c:pt>
                <c:pt idx="11">
                  <c:v>7.400000000000005</c:v>
                </c:pt>
                <c:pt idx="12">
                  <c:v>7.199999999999989</c:v>
                </c:pt>
                <c:pt idx="13">
                  <c:v>7.099999999999994</c:v>
                </c:pt>
                <c:pt idx="14">
                  <c:v>7.099999999999994</c:v>
                </c:pt>
                <c:pt idx="15">
                  <c:v>7.0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Україна</c:v>
                </c:pt>
              </c:strCache>
            </c:strRef>
          </c:tx>
          <c:spPr>
            <a:solidFill>
              <a:srgbClr val="00B0F0"/>
            </a:solidFill>
            <a:ln w="50800">
              <a:solidFill>
                <a:srgbClr val="00B0F0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Лист1!$A$2:$A$17</c:f>
              <c:numCache>
                <c:formatCode>General</c:formatCode>
                <c:ptCount val="16"/>
                <c:pt idx="0">
                  <c:v>2000.0</c:v>
                </c:pt>
                <c:pt idx="1">
                  <c:v>2001.0</c:v>
                </c:pt>
                <c:pt idx="2">
                  <c:v>2002.0</c:v>
                </c:pt>
                <c:pt idx="3">
                  <c:v>2003.0</c:v>
                </c:pt>
                <c:pt idx="4">
                  <c:v>2004.0</c:v>
                </c:pt>
                <c:pt idx="5">
                  <c:v>2005.0</c:v>
                </c:pt>
                <c:pt idx="6">
                  <c:v>2006.0</c:v>
                </c:pt>
                <c:pt idx="7">
                  <c:v>2007.0</c:v>
                </c:pt>
                <c:pt idx="8">
                  <c:v>2008.0</c:v>
                </c:pt>
                <c:pt idx="9">
                  <c:v>2009.0</c:v>
                </c:pt>
                <c:pt idx="10">
                  <c:v>2010.0</c:v>
                </c:pt>
                <c:pt idx="11">
                  <c:v>2011.0</c:v>
                </c:pt>
                <c:pt idx="12">
                  <c:v>2012.0</c:v>
                </c:pt>
                <c:pt idx="13">
                  <c:v>2013.0</c:v>
                </c:pt>
                <c:pt idx="14">
                  <c:v>2014.0</c:v>
                </c:pt>
                <c:pt idx="15">
                  <c:v>2015.0</c:v>
                </c:pt>
              </c:numCache>
            </c:numRef>
          </c:cat>
          <c:val>
            <c:numRef>
              <c:f>Лист1!$C$2:$C$17</c:f>
              <c:numCache>
                <c:formatCode>0.0</c:formatCode>
                <c:ptCount val="16"/>
                <c:pt idx="0">
                  <c:v>11.4244160486235</c:v>
                </c:pt>
                <c:pt idx="1">
                  <c:v>11.38060825928042</c:v>
                </c:pt>
                <c:pt idx="2">
                  <c:v>11.55202611548501</c:v>
                </c:pt>
                <c:pt idx="3">
                  <c:v>11.2877092891813</c:v>
                </c:pt>
                <c:pt idx="4">
                  <c:v>11.62070096873335</c:v>
                </c:pt>
                <c:pt idx="5">
                  <c:v>11.858851317273</c:v>
                </c:pt>
                <c:pt idx="6">
                  <c:v>11.50113169395585</c:v>
                </c:pt>
                <c:pt idx="7">
                  <c:v>11.9040519424991</c:v>
                </c:pt>
                <c:pt idx="8">
                  <c:v>11.63913112998733</c:v>
                </c:pt>
                <c:pt idx="9">
                  <c:v>10.4753481794266</c:v>
                </c:pt>
                <c:pt idx="10">
                  <c:v>9.9724529220767</c:v>
                </c:pt>
                <c:pt idx="11">
                  <c:v>9.885591851334696</c:v>
                </c:pt>
                <c:pt idx="12">
                  <c:v>9.89941084792848</c:v>
                </c:pt>
                <c:pt idx="13">
                  <c:v>9.871783601459682</c:v>
                </c:pt>
                <c:pt idx="14">
                  <c:v>10.07222965358503</c:v>
                </c:pt>
                <c:pt idx="15">
                  <c:v>9.893264654327594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67784320"/>
        <c:axId val="267818352"/>
      </c:barChart>
      <c:catAx>
        <c:axId val="26778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7818352"/>
        <c:crosses val="autoZero"/>
        <c:auto val="1"/>
        <c:lblAlgn val="ctr"/>
        <c:lblOffset val="100"/>
        <c:noMultiLvlLbl val="0"/>
      </c:catAx>
      <c:valAx>
        <c:axId val="267818352"/>
        <c:scaling>
          <c:orientation val="minMax"/>
        </c:scaling>
        <c:delete val="1"/>
        <c:axPos val="l"/>
        <c:majorTickMark val="none"/>
        <c:minorTickMark val="none"/>
        <c:tickLblPos val="nextTo"/>
        <c:crossAx val="26778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50800" cap="rnd">
              <a:solidFill>
                <a:srgbClr val="FF0000"/>
              </a:solidFill>
              <a:round/>
            </a:ln>
            <a:effectLst/>
          </c:spPr>
          <c:marker>
            <c:symbol val="diamond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Лист1!$A$2:$A$40</c:f>
              <c:numCache>
                <c:formatCode>General</c:formatCode>
                <c:ptCount val="39"/>
                <c:pt idx="0">
                  <c:v>1850.0</c:v>
                </c:pt>
                <c:pt idx="1">
                  <c:v>1900.0</c:v>
                </c:pt>
                <c:pt idx="2">
                  <c:v>1925.0</c:v>
                </c:pt>
                <c:pt idx="3">
                  <c:v>1930.0</c:v>
                </c:pt>
                <c:pt idx="4">
                  <c:v>1932.0</c:v>
                </c:pt>
                <c:pt idx="5">
                  <c:v>1933.0</c:v>
                </c:pt>
                <c:pt idx="6">
                  <c:v>1934.0</c:v>
                </c:pt>
                <c:pt idx="7">
                  <c:v>1940.0</c:v>
                </c:pt>
                <c:pt idx="8">
                  <c:v>1950.0</c:v>
                </c:pt>
                <c:pt idx="9">
                  <c:v>1960.0</c:v>
                </c:pt>
                <c:pt idx="10">
                  <c:v>1970.0</c:v>
                </c:pt>
                <c:pt idx="11">
                  <c:v>1980.0</c:v>
                </c:pt>
                <c:pt idx="12">
                  <c:v>1990.0</c:v>
                </c:pt>
                <c:pt idx="13">
                  <c:v>1991.0</c:v>
                </c:pt>
                <c:pt idx="14">
                  <c:v>1992.0</c:v>
                </c:pt>
                <c:pt idx="15">
                  <c:v>1993.0</c:v>
                </c:pt>
                <c:pt idx="16">
                  <c:v>1994.0</c:v>
                </c:pt>
                <c:pt idx="17">
                  <c:v>1995.0</c:v>
                </c:pt>
                <c:pt idx="18">
                  <c:v>1996.0</c:v>
                </c:pt>
                <c:pt idx="19">
                  <c:v>1997.0</c:v>
                </c:pt>
                <c:pt idx="20">
                  <c:v>1998.0</c:v>
                </c:pt>
                <c:pt idx="21">
                  <c:v>1999.0</c:v>
                </c:pt>
                <c:pt idx="22">
                  <c:v>2000.0</c:v>
                </c:pt>
                <c:pt idx="23">
                  <c:v>2001.0</c:v>
                </c:pt>
                <c:pt idx="24">
                  <c:v>2002.0</c:v>
                </c:pt>
                <c:pt idx="25">
                  <c:v>2003.0</c:v>
                </c:pt>
                <c:pt idx="26">
                  <c:v>2004.0</c:v>
                </c:pt>
                <c:pt idx="27">
                  <c:v>2005.0</c:v>
                </c:pt>
                <c:pt idx="28">
                  <c:v>2006.0</c:v>
                </c:pt>
                <c:pt idx="29">
                  <c:v>2007.0</c:v>
                </c:pt>
                <c:pt idx="30">
                  <c:v>2008.0</c:v>
                </c:pt>
                <c:pt idx="31">
                  <c:v>2009.0</c:v>
                </c:pt>
                <c:pt idx="32">
                  <c:v>2010.0</c:v>
                </c:pt>
                <c:pt idx="33">
                  <c:v>2011.0</c:v>
                </c:pt>
                <c:pt idx="34">
                  <c:v>2012.0</c:v>
                </c:pt>
                <c:pt idx="35">
                  <c:v>2013.0</c:v>
                </c:pt>
                <c:pt idx="36">
                  <c:v>2014.0</c:v>
                </c:pt>
                <c:pt idx="37">
                  <c:v>2015.0</c:v>
                </c:pt>
                <c:pt idx="38">
                  <c:v>2016.0</c:v>
                </c:pt>
              </c:numCache>
            </c:numRef>
          </c:cat>
          <c:val>
            <c:numRef>
              <c:f>Лист1!$B$2:$B$40</c:f>
              <c:numCache>
                <c:formatCode>0.0</c:formatCode>
                <c:ptCount val="39"/>
                <c:pt idx="0">
                  <c:v>0.481642623252462</c:v>
                </c:pt>
                <c:pt idx="1">
                  <c:v>1.503087534614835</c:v>
                </c:pt>
                <c:pt idx="2">
                  <c:v>2.435947166287846</c:v>
                </c:pt>
                <c:pt idx="3">
                  <c:v>3.651831856851082</c:v>
                </c:pt>
                <c:pt idx="4">
                  <c:v>8.29474938388848</c:v>
                </c:pt>
                <c:pt idx="5">
                  <c:v>4.472613708911087</c:v>
                </c:pt>
                <c:pt idx="6">
                  <c:v>5.983878157265856</c:v>
                </c:pt>
                <c:pt idx="7">
                  <c:v>4.690277638417398</c:v>
                </c:pt>
                <c:pt idx="8">
                  <c:v>6.933957700985488</c:v>
                </c:pt>
                <c:pt idx="9">
                  <c:v>5.758115360600583</c:v>
                </c:pt>
                <c:pt idx="10">
                  <c:v>7.91939532507307</c:v>
                </c:pt>
                <c:pt idx="11">
                  <c:v>9.427608962520693</c:v>
                </c:pt>
                <c:pt idx="12">
                  <c:v>9.25341059208439</c:v>
                </c:pt>
                <c:pt idx="13">
                  <c:v>9.628460758883221</c:v>
                </c:pt>
                <c:pt idx="14">
                  <c:v>10.16647211560434</c:v>
                </c:pt>
                <c:pt idx="15">
                  <c:v>10.16657800976641</c:v>
                </c:pt>
                <c:pt idx="16">
                  <c:v>10.55605501337534</c:v>
                </c:pt>
                <c:pt idx="17">
                  <c:v>11.29415015172349</c:v>
                </c:pt>
                <c:pt idx="18">
                  <c:v>11.25679748904665</c:v>
                </c:pt>
                <c:pt idx="19">
                  <c:v>10.95544709627491</c:v>
                </c:pt>
                <c:pt idx="20">
                  <c:v>10.66744960415861</c:v>
                </c:pt>
                <c:pt idx="21">
                  <c:v>10.99191280805347</c:v>
                </c:pt>
                <c:pt idx="22">
                  <c:v>11.4244160486235</c:v>
                </c:pt>
                <c:pt idx="23">
                  <c:v>11.38060825928042</c:v>
                </c:pt>
                <c:pt idx="24">
                  <c:v>11.55202611548501</c:v>
                </c:pt>
                <c:pt idx="25">
                  <c:v>11.2877092891813</c:v>
                </c:pt>
                <c:pt idx="26">
                  <c:v>11.62070096873335</c:v>
                </c:pt>
                <c:pt idx="27">
                  <c:v>11.858851317273</c:v>
                </c:pt>
                <c:pt idx="28">
                  <c:v>11.50113169395585</c:v>
                </c:pt>
                <c:pt idx="29">
                  <c:v>11.9040519424991</c:v>
                </c:pt>
                <c:pt idx="30">
                  <c:v>11.63913112998733</c:v>
                </c:pt>
                <c:pt idx="31">
                  <c:v>10.4753481794266</c:v>
                </c:pt>
                <c:pt idx="32">
                  <c:v>9.9724529220767</c:v>
                </c:pt>
                <c:pt idx="33">
                  <c:v>9.885591851334696</c:v>
                </c:pt>
                <c:pt idx="34">
                  <c:v>9.89941084792848</c:v>
                </c:pt>
                <c:pt idx="35">
                  <c:v>9.871783601459682</c:v>
                </c:pt>
                <c:pt idx="36">
                  <c:v>10.07222965358503</c:v>
                </c:pt>
                <c:pt idx="37">
                  <c:v>9.893264654327594</c:v>
                </c:pt>
                <c:pt idx="38">
                  <c:v>9.743839336332314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6991552"/>
        <c:axId val="297047616"/>
      </c:lineChart>
      <c:catAx>
        <c:axId val="29699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7047616"/>
        <c:crosses val="autoZero"/>
        <c:auto val="1"/>
        <c:lblAlgn val="ctr"/>
        <c:lblOffset val="100"/>
        <c:noMultiLvlLbl val="0"/>
      </c:catAx>
      <c:valAx>
        <c:axId val="297047616"/>
        <c:scaling>
          <c:orientation val="minMax"/>
          <c:max val="12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6991552"/>
        <c:crosses val="autoZero"/>
        <c:crossBetween val="between"/>
      </c:valAx>
      <c:spPr>
        <a:noFill/>
        <a:ln>
          <a:solidFill>
            <a:schemeClr val="bg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83551929380752"/>
          <c:y val="0.0299883040935672"/>
          <c:w val="0.662911144789969"/>
          <c:h val="0.85766431827600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Україна-чоловіки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triangle"/>
            <c:size val="8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cat>
            <c:numRef>
              <c:f>Лист1!$A$2:$A$25</c:f>
              <c:numCache>
                <c:formatCode>General</c:formatCode>
                <c:ptCount val="24"/>
                <c:pt idx="0">
                  <c:v>1991.0</c:v>
                </c:pt>
                <c:pt idx="1">
                  <c:v>1992.0</c:v>
                </c:pt>
                <c:pt idx="2">
                  <c:v>1993.0</c:v>
                </c:pt>
                <c:pt idx="3">
                  <c:v>1994.0</c:v>
                </c:pt>
                <c:pt idx="4">
                  <c:v>1995.0</c:v>
                </c:pt>
                <c:pt idx="5">
                  <c:v>1996.0</c:v>
                </c:pt>
                <c:pt idx="6">
                  <c:v>1997.0</c:v>
                </c:pt>
                <c:pt idx="7">
                  <c:v>1998.0</c:v>
                </c:pt>
                <c:pt idx="8">
                  <c:v>1999.0</c:v>
                </c:pt>
                <c:pt idx="9">
                  <c:v>2000.0</c:v>
                </c:pt>
                <c:pt idx="10">
                  <c:v>2001.0</c:v>
                </c:pt>
                <c:pt idx="11">
                  <c:v>2002.0</c:v>
                </c:pt>
                <c:pt idx="12">
                  <c:v>2003.0</c:v>
                </c:pt>
                <c:pt idx="13">
                  <c:v>2004.0</c:v>
                </c:pt>
                <c:pt idx="14">
                  <c:v>2005.0</c:v>
                </c:pt>
                <c:pt idx="15">
                  <c:v>2006.0</c:v>
                </c:pt>
                <c:pt idx="16">
                  <c:v>2007.0</c:v>
                </c:pt>
                <c:pt idx="17">
                  <c:v>2008.0</c:v>
                </c:pt>
                <c:pt idx="18">
                  <c:v>2009.0</c:v>
                </c:pt>
                <c:pt idx="19">
                  <c:v>2010.0</c:v>
                </c:pt>
                <c:pt idx="20">
                  <c:v>2011.0</c:v>
                </c:pt>
                <c:pt idx="21">
                  <c:v>2012.0</c:v>
                </c:pt>
                <c:pt idx="22">
                  <c:v>2013.0</c:v>
                </c:pt>
                <c:pt idx="23">
                  <c:v>2014.0</c:v>
                </c:pt>
              </c:numCache>
            </c:numRef>
          </c:cat>
          <c:val>
            <c:numRef>
              <c:f>Лист1!$B$2:$B$25</c:f>
              <c:numCache>
                <c:formatCode>0.0</c:formatCode>
                <c:ptCount val="24"/>
                <c:pt idx="0">
                  <c:v>64.49848812387819</c:v>
                </c:pt>
                <c:pt idx="1">
                  <c:v>63.69647765501134</c:v>
                </c:pt>
                <c:pt idx="2">
                  <c:v>63.04664358451912</c:v>
                </c:pt>
                <c:pt idx="3">
                  <c:v>62.27943811438006</c:v>
                </c:pt>
                <c:pt idx="4">
                  <c:v>61.10918947844299</c:v>
                </c:pt>
                <c:pt idx="5">
                  <c:v>61.4068186379545</c:v>
                </c:pt>
                <c:pt idx="6">
                  <c:v>62.10698364114545</c:v>
                </c:pt>
                <c:pt idx="7">
                  <c:v>63.05707855805937</c:v>
                </c:pt>
                <c:pt idx="8">
                  <c:v>62.5133023079568</c:v>
                </c:pt>
                <c:pt idx="9">
                  <c:v>61.9854593949591</c:v>
                </c:pt>
                <c:pt idx="10">
                  <c:v>62.15664522897813</c:v>
                </c:pt>
                <c:pt idx="11">
                  <c:v>62.119872612762</c:v>
                </c:pt>
                <c:pt idx="12">
                  <c:v>62.24714935562005</c:v>
                </c:pt>
                <c:pt idx="13">
                  <c:v>62.00700096828641</c:v>
                </c:pt>
                <c:pt idx="14">
                  <c:v>61.50823863686306</c:v>
                </c:pt>
                <c:pt idx="15">
                  <c:v>62.30899664356094</c:v>
                </c:pt>
                <c:pt idx="16">
                  <c:v>61.78142343153797</c:v>
                </c:pt>
                <c:pt idx="17">
                  <c:v>62.28472532927324</c:v>
                </c:pt>
                <c:pt idx="18">
                  <c:v>64.36249715173732</c:v>
                </c:pt>
                <c:pt idx="19">
                  <c:v>65.2128531590467</c:v>
                </c:pt>
                <c:pt idx="20">
                  <c:v>65.98096838548658</c:v>
                </c:pt>
                <c:pt idx="21">
                  <c:v>66.1079100112467</c:v>
                </c:pt>
                <c:pt idx="22">
                  <c:v>66.32496815583831</c:v>
                </c:pt>
                <c:pt idx="23">
                  <c:v>66.3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Україна-жінки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triangle"/>
            <c:size val="9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Лист1!$A$2:$A$25</c:f>
              <c:numCache>
                <c:formatCode>General</c:formatCode>
                <c:ptCount val="24"/>
                <c:pt idx="0">
                  <c:v>1991.0</c:v>
                </c:pt>
                <c:pt idx="1">
                  <c:v>1992.0</c:v>
                </c:pt>
                <c:pt idx="2">
                  <c:v>1993.0</c:v>
                </c:pt>
                <c:pt idx="3">
                  <c:v>1994.0</c:v>
                </c:pt>
                <c:pt idx="4">
                  <c:v>1995.0</c:v>
                </c:pt>
                <c:pt idx="5">
                  <c:v>1996.0</c:v>
                </c:pt>
                <c:pt idx="6">
                  <c:v>1997.0</c:v>
                </c:pt>
                <c:pt idx="7">
                  <c:v>1998.0</c:v>
                </c:pt>
                <c:pt idx="8">
                  <c:v>1999.0</c:v>
                </c:pt>
                <c:pt idx="9">
                  <c:v>2000.0</c:v>
                </c:pt>
                <c:pt idx="10">
                  <c:v>2001.0</c:v>
                </c:pt>
                <c:pt idx="11">
                  <c:v>2002.0</c:v>
                </c:pt>
                <c:pt idx="12">
                  <c:v>2003.0</c:v>
                </c:pt>
                <c:pt idx="13">
                  <c:v>2004.0</c:v>
                </c:pt>
                <c:pt idx="14">
                  <c:v>2005.0</c:v>
                </c:pt>
                <c:pt idx="15">
                  <c:v>2006.0</c:v>
                </c:pt>
                <c:pt idx="16">
                  <c:v>2007.0</c:v>
                </c:pt>
                <c:pt idx="17">
                  <c:v>2008.0</c:v>
                </c:pt>
                <c:pt idx="18">
                  <c:v>2009.0</c:v>
                </c:pt>
                <c:pt idx="19">
                  <c:v>2010.0</c:v>
                </c:pt>
                <c:pt idx="20">
                  <c:v>2011.0</c:v>
                </c:pt>
                <c:pt idx="21">
                  <c:v>2012.0</c:v>
                </c:pt>
                <c:pt idx="22">
                  <c:v>2013.0</c:v>
                </c:pt>
                <c:pt idx="23">
                  <c:v>2014.0</c:v>
                </c:pt>
              </c:numCache>
            </c:numRef>
          </c:cat>
          <c:val>
            <c:numRef>
              <c:f>Лист1!$C$2:$C$25</c:f>
              <c:numCache>
                <c:formatCode>0.0</c:formatCode>
                <c:ptCount val="24"/>
                <c:pt idx="0">
                  <c:v>74.1398118564078</c:v>
                </c:pt>
                <c:pt idx="1">
                  <c:v>73.87875718837539</c:v>
                </c:pt>
                <c:pt idx="2">
                  <c:v>73.23308028593663</c:v>
                </c:pt>
                <c:pt idx="3">
                  <c:v>72.85097579423821</c:v>
                </c:pt>
                <c:pt idx="4">
                  <c:v>72.4174749804137</c:v>
                </c:pt>
                <c:pt idx="5">
                  <c:v>72.67933133796525</c:v>
                </c:pt>
                <c:pt idx="6">
                  <c:v>73.07979670458013</c:v>
                </c:pt>
                <c:pt idx="7">
                  <c:v>73.73999852302288</c:v>
                </c:pt>
                <c:pt idx="8">
                  <c:v>73.51982123921682</c:v>
                </c:pt>
                <c:pt idx="9">
                  <c:v>73.42237710320782</c:v>
                </c:pt>
                <c:pt idx="10">
                  <c:v>73.57168244392785</c:v>
                </c:pt>
                <c:pt idx="11">
                  <c:v>73.67074466960511</c:v>
                </c:pt>
                <c:pt idx="12">
                  <c:v>73.5400639313607</c:v>
                </c:pt>
                <c:pt idx="13">
                  <c:v>73.63806142945627</c:v>
                </c:pt>
                <c:pt idx="14">
                  <c:v>73.38586717117735</c:v>
                </c:pt>
                <c:pt idx="15">
                  <c:v>73.82807944711179</c:v>
                </c:pt>
                <c:pt idx="16">
                  <c:v>73.69816452656974</c:v>
                </c:pt>
                <c:pt idx="17">
                  <c:v>73.92961822233673</c:v>
                </c:pt>
                <c:pt idx="18">
                  <c:v>74.84978650262404</c:v>
                </c:pt>
                <c:pt idx="19">
                  <c:v>75.19827052275363</c:v>
                </c:pt>
                <c:pt idx="20">
                  <c:v>75.87651227915077</c:v>
                </c:pt>
                <c:pt idx="21">
                  <c:v>76.01888153044726</c:v>
                </c:pt>
                <c:pt idx="22">
                  <c:v>76.2024280332208</c:v>
                </c:pt>
                <c:pt idx="23">
                  <c:v>76.4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Польща-чоловіки</c:v>
                </c:pt>
              </c:strCache>
            </c:strRef>
          </c:tx>
          <c:spPr>
            <a:ln w="38100">
              <a:solidFill>
                <a:srgbClr val="0070C0"/>
              </a:solidFill>
              <a:prstDash val="sysDash"/>
            </a:ln>
          </c:spPr>
          <c:marker>
            <c:symbol val="square"/>
            <c:size val="8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cat>
            <c:numRef>
              <c:f>Лист1!$A$2:$A$25</c:f>
              <c:numCache>
                <c:formatCode>General</c:formatCode>
                <c:ptCount val="24"/>
                <c:pt idx="0">
                  <c:v>1991.0</c:v>
                </c:pt>
                <c:pt idx="1">
                  <c:v>1992.0</c:v>
                </c:pt>
                <c:pt idx="2">
                  <c:v>1993.0</c:v>
                </c:pt>
                <c:pt idx="3">
                  <c:v>1994.0</c:v>
                </c:pt>
                <c:pt idx="4">
                  <c:v>1995.0</c:v>
                </c:pt>
                <c:pt idx="5">
                  <c:v>1996.0</c:v>
                </c:pt>
                <c:pt idx="6">
                  <c:v>1997.0</c:v>
                </c:pt>
                <c:pt idx="7">
                  <c:v>1998.0</c:v>
                </c:pt>
                <c:pt idx="8">
                  <c:v>1999.0</c:v>
                </c:pt>
                <c:pt idx="9">
                  <c:v>2000.0</c:v>
                </c:pt>
                <c:pt idx="10">
                  <c:v>2001.0</c:v>
                </c:pt>
                <c:pt idx="11">
                  <c:v>2002.0</c:v>
                </c:pt>
                <c:pt idx="12">
                  <c:v>2003.0</c:v>
                </c:pt>
                <c:pt idx="13">
                  <c:v>2004.0</c:v>
                </c:pt>
                <c:pt idx="14">
                  <c:v>2005.0</c:v>
                </c:pt>
                <c:pt idx="15">
                  <c:v>2006.0</c:v>
                </c:pt>
                <c:pt idx="16">
                  <c:v>2007.0</c:v>
                </c:pt>
                <c:pt idx="17">
                  <c:v>2008.0</c:v>
                </c:pt>
                <c:pt idx="18">
                  <c:v>2009.0</c:v>
                </c:pt>
                <c:pt idx="19">
                  <c:v>2010.0</c:v>
                </c:pt>
                <c:pt idx="20">
                  <c:v>2011.0</c:v>
                </c:pt>
                <c:pt idx="21">
                  <c:v>2012.0</c:v>
                </c:pt>
                <c:pt idx="22">
                  <c:v>2013.0</c:v>
                </c:pt>
                <c:pt idx="23">
                  <c:v>2014.0</c:v>
                </c:pt>
              </c:numCache>
            </c:numRef>
          </c:cat>
          <c:val>
            <c:numRef>
              <c:f>Лист1!$D$2:$D$25</c:f>
              <c:numCache>
                <c:formatCode>_-* #,##0.0_-;\-* #,##0.0_-;_-* "-"??_-;_-@_-</c:formatCode>
                <c:ptCount val="24"/>
                <c:pt idx="0">
                  <c:v>66.11</c:v>
                </c:pt>
                <c:pt idx="1">
                  <c:v>66.71</c:v>
                </c:pt>
                <c:pt idx="2">
                  <c:v>67.37</c:v>
                </c:pt>
                <c:pt idx="3">
                  <c:v>67.51</c:v>
                </c:pt>
                <c:pt idx="4">
                  <c:v>67.62</c:v>
                </c:pt>
                <c:pt idx="5">
                  <c:v>68.12</c:v>
                </c:pt>
                <c:pt idx="6">
                  <c:v>68.45</c:v>
                </c:pt>
                <c:pt idx="7">
                  <c:v>68.87</c:v>
                </c:pt>
                <c:pt idx="8">
                  <c:v>68.83</c:v>
                </c:pt>
                <c:pt idx="9">
                  <c:v>69.74</c:v>
                </c:pt>
                <c:pt idx="10">
                  <c:v>70.21</c:v>
                </c:pt>
                <c:pt idx="11">
                  <c:v>70.42</c:v>
                </c:pt>
                <c:pt idx="12">
                  <c:v>70.52</c:v>
                </c:pt>
                <c:pt idx="13">
                  <c:v>70.66999999999998</c:v>
                </c:pt>
                <c:pt idx="14">
                  <c:v>70.81</c:v>
                </c:pt>
                <c:pt idx="15">
                  <c:v>70.93</c:v>
                </c:pt>
                <c:pt idx="16">
                  <c:v>70.96</c:v>
                </c:pt>
                <c:pt idx="17">
                  <c:v>71.26</c:v>
                </c:pt>
                <c:pt idx="18">
                  <c:v>71.53</c:v>
                </c:pt>
                <c:pt idx="19">
                  <c:v>72.1</c:v>
                </c:pt>
                <c:pt idx="20">
                  <c:v>72.44</c:v>
                </c:pt>
                <c:pt idx="21">
                  <c:v>72.71</c:v>
                </c:pt>
                <c:pt idx="22" formatCode="General">
                  <c:v>73.1</c:v>
                </c:pt>
                <c:pt idx="23">
                  <c:v>73.8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Польща-жінки</c:v>
                </c:pt>
              </c:strCache>
            </c:strRef>
          </c:tx>
          <c:spPr>
            <a:ln w="34925">
              <a:solidFill>
                <a:srgbClr val="FF0000"/>
              </a:solidFill>
              <a:prstDash val="sysDash"/>
            </a:ln>
          </c:spPr>
          <c:marker>
            <c:symbol val="x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Лист1!$A$2:$A$25</c:f>
              <c:numCache>
                <c:formatCode>General</c:formatCode>
                <c:ptCount val="24"/>
                <c:pt idx="0">
                  <c:v>1991.0</c:v>
                </c:pt>
                <c:pt idx="1">
                  <c:v>1992.0</c:v>
                </c:pt>
                <c:pt idx="2">
                  <c:v>1993.0</c:v>
                </c:pt>
                <c:pt idx="3">
                  <c:v>1994.0</c:v>
                </c:pt>
                <c:pt idx="4">
                  <c:v>1995.0</c:v>
                </c:pt>
                <c:pt idx="5">
                  <c:v>1996.0</c:v>
                </c:pt>
                <c:pt idx="6">
                  <c:v>1997.0</c:v>
                </c:pt>
                <c:pt idx="7">
                  <c:v>1998.0</c:v>
                </c:pt>
                <c:pt idx="8">
                  <c:v>1999.0</c:v>
                </c:pt>
                <c:pt idx="9">
                  <c:v>2000.0</c:v>
                </c:pt>
                <c:pt idx="10">
                  <c:v>2001.0</c:v>
                </c:pt>
                <c:pt idx="11">
                  <c:v>2002.0</c:v>
                </c:pt>
                <c:pt idx="12">
                  <c:v>2003.0</c:v>
                </c:pt>
                <c:pt idx="13">
                  <c:v>2004.0</c:v>
                </c:pt>
                <c:pt idx="14">
                  <c:v>2005.0</c:v>
                </c:pt>
                <c:pt idx="15">
                  <c:v>2006.0</c:v>
                </c:pt>
                <c:pt idx="16">
                  <c:v>2007.0</c:v>
                </c:pt>
                <c:pt idx="17">
                  <c:v>2008.0</c:v>
                </c:pt>
                <c:pt idx="18">
                  <c:v>2009.0</c:v>
                </c:pt>
                <c:pt idx="19">
                  <c:v>2010.0</c:v>
                </c:pt>
                <c:pt idx="20">
                  <c:v>2011.0</c:v>
                </c:pt>
                <c:pt idx="21">
                  <c:v>2012.0</c:v>
                </c:pt>
                <c:pt idx="22">
                  <c:v>2013.0</c:v>
                </c:pt>
                <c:pt idx="23">
                  <c:v>2014.0</c:v>
                </c:pt>
              </c:numCache>
            </c:numRef>
          </c:cat>
          <c:val>
            <c:numRef>
              <c:f>Лист1!$E$2:$E$25</c:f>
              <c:numCache>
                <c:formatCode>_-* #,##0.0_-;\-* #,##0.0_-;_-* "-"??_-;_-@_-</c:formatCode>
                <c:ptCount val="24"/>
                <c:pt idx="0">
                  <c:v>75.27</c:v>
                </c:pt>
                <c:pt idx="1">
                  <c:v>75.7</c:v>
                </c:pt>
                <c:pt idx="2">
                  <c:v>76.0</c:v>
                </c:pt>
                <c:pt idx="3">
                  <c:v>76.08</c:v>
                </c:pt>
                <c:pt idx="4">
                  <c:v>76.39</c:v>
                </c:pt>
                <c:pt idx="5">
                  <c:v>76.57</c:v>
                </c:pt>
                <c:pt idx="6">
                  <c:v>76.99</c:v>
                </c:pt>
                <c:pt idx="7">
                  <c:v>77.34</c:v>
                </c:pt>
                <c:pt idx="8">
                  <c:v>77.49</c:v>
                </c:pt>
                <c:pt idx="9">
                  <c:v>78.0</c:v>
                </c:pt>
                <c:pt idx="10">
                  <c:v>78.38</c:v>
                </c:pt>
                <c:pt idx="11">
                  <c:v>78.78</c:v>
                </c:pt>
                <c:pt idx="12">
                  <c:v>78.9</c:v>
                </c:pt>
                <c:pt idx="13">
                  <c:v>79.23</c:v>
                </c:pt>
                <c:pt idx="14">
                  <c:v>79.4</c:v>
                </c:pt>
                <c:pt idx="15">
                  <c:v>79.62</c:v>
                </c:pt>
                <c:pt idx="16">
                  <c:v>79.74</c:v>
                </c:pt>
                <c:pt idx="17">
                  <c:v>79.96</c:v>
                </c:pt>
                <c:pt idx="18">
                  <c:v>80.05</c:v>
                </c:pt>
                <c:pt idx="19">
                  <c:v>80.59</c:v>
                </c:pt>
                <c:pt idx="20">
                  <c:v>80.9</c:v>
                </c:pt>
                <c:pt idx="21">
                  <c:v>80.98</c:v>
                </c:pt>
                <c:pt idx="22" formatCode="General">
                  <c:v>81.1</c:v>
                </c:pt>
                <c:pt idx="23">
                  <c:v>81.6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6413456"/>
        <c:axId val="353959504"/>
      </c:lineChart>
      <c:catAx>
        <c:axId val="266413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353959504"/>
        <c:crosses val="autoZero"/>
        <c:auto val="1"/>
        <c:lblAlgn val="ctr"/>
        <c:lblOffset val="100"/>
        <c:noMultiLvlLbl val="0"/>
      </c:catAx>
      <c:valAx>
        <c:axId val="353959504"/>
        <c:scaling>
          <c:orientation val="minMax"/>
          <c:max val="85.0"/>
          <c:min val="60.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266413456"/>
        <c:crosses val="autoZero"/>
        <c:crossBetween val="between"/>
        <c:majorUnit val="5.0"/>
      </c:valAx>
      <c:spPr>
        <a:noFill/>
        <a:ln w="25406">
          <a:noFill/>
        </a:ln>
      </c:spPr>
    </c:plotArea>
    <c:legend>
      <c:legendPos val="r"/>
      <c:layout>
        <c:manualLayout>
          <c:xMode val="edge"/>
          <c:yMode val="edge"/>
          <c:x val="0.802518013757687"/>
          <c:y val="0.31528130036377"/>
          <c:w val="0.185904562219158"/>
          <c:h val="0.427916931436202"/>
        </c:manualLayout>
      </c:layout>
      <c:overlay val="0"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8739058677468"/>
          <c:y val="0.0439008748539717"/>
          <c:w val="0.830294479086068"/>
          <c:h val="0.829619874028202"/>
        </c:manualLayout>
      </c:layout>
      <c:lineChart>
        <c:grouping val="standard"/>
        <c:varyColors val="0"/>
        <c:ser>
          <c:idx val="0"/>
          <c:order val="0"/>
          <c:tx>
            <c:strRef>
              <c:f>'Лист9 (2)'!$C$2</c:f>
              <c:strCache>
                <c:ptCount val="1"/>
                <c:pt idx="0">
                  <c:v>1850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'Лист9 (2)'!$B$3:$B$103</c:f>
              <c:numCache>
                <c:formatCode>General</c:formatCode>
                <c:ptCount val="10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  <c:pt idx="100">
                  <c:v>100.0</c:v>
                </c:pt>
              </c:numCache>
            </c:numRef>
          </c:cat>
          <c:val>
            <c:numRef>
              <c:f>'Лист9 (2)'!$C$3:$C$103</c:f>
              <c:numCache>
                <c:formatCode>0.00000</c:formatCode>
                <c:ptCount val="101"/>
                <c:pt idx="0">
                  <c:v>1.0</c:v>
                </c:pt>
                <c:pt idx="1">
                  <c:v>0.776805925142508</c:v>
                </c:pt>
                <c:pt idx="2">
                  <c:v>0.701757808380911</c:v>
                </c:pt>
                <c:pt idx="3">
                  <c:v>0.645665093758199</c:v>
                </c:pt>
                <c:pt idx="4">
                  <c:v>0.606853012894713</c:v>
                </c:pt>
                <c:pt idx="5">
                  <c:v>0.575224797951807</c:v>
                </c:pt>
                <c:pt idx="6">
                  <c:v>0.55286594325028</c:v>
                </c:pt>
                <c:pt idx="7">
                  <c:v>0.541076721268577</c:v>
                </c:pt>
                <c:pt idx="8">
                  <c:v>0.532845209526878</c:v>
                </c:pt>
                <c:pt idx="9">
                  <c:v>0.52665773662129</c:v>
                </c:pt>
                <c:pt idx="10">
                  <c:v>0.521310402913812</c:v>
                </c:pt>
                <c:pt idx="11">
                  <c:v>0.516761082226869</c:v>
                </c:pt>
                <c:pt idx="12">
                  <c:v>0.511967218693121</c:v>
                </c:pt>
                <c:pt idx="13">
                  <c:v>0.5071454394097</c:v>
                </c:pt>
                <c:pt idx="14">
                  <c:v>0.50338047351346</c:v>
                </c:pt>
                <c:pt idx="15">
                  <c:v>0.499756908064542</c:v>
                </c:pt>
                <c:pt idx="16">
                  <c:v>0.495102001290019</c:v>
                </c:pt>
                <c:pt idx="17">
                  <c:v>0.490680897087655</c:v>
                </c:pt>
                <c:pt idx="18">
                  <c:v>0.486976779799714</c:v>
                </c:pt>
                <c:pt idx="19">
                  <c:v>0.48315575580314</c:v>
                </c:pt>
                <c:pt idx="20">
                  <c:v>0.479351959298582</c:v>
                </c:pt>
                <c:pt idx="21">
                  <c:v>0.474990901315378</c:v>
                </c:pt>
                <c:pt idx="22">
                  <c:v>0.468713593000228</c:v>
                </c:pt>
                <c:pt idx="23">
                  <c:v>0.462353022505152</c:v>
                </c:pt>
                <c:pt idx="24">
                  <c:v>0.457326708016498</c:v>
                </c:pt>
                <c:pt idx="25">
                  <c:v>0.452471490010069</c:v>
                </c:pt>
                <c:pt idx="26">
                  <c:v>0.447300453506933</c:v>
                </c:pt>
                <c:pt idx="27">
                  <c:v>0.441579095165132</c:v>
                </c:pt>
                <c:pt idx="28">
                  <c:v>0.436394793961528</c:v>
                </c:pt>
                <c:pt idx="29">
                  <c:v>0.431750750653254</c:v>
                </c:pt>
                <c:pt idx="30">
                  <c:v>0.427277333869</c:v>
                </c:pt>
                <c:pt idx="31">
                  <c:v>0.422880557541518</c:v>
                </c:pt>
                <c:pt idx="32">
                  <c:v>0.418066587123563</c:v>
                </c:pt>
                <c:pt idx="33">
                  <c:v>0.41301431590651</c:v>
                </c:pt>
                <c:pt idx="34">
                  <c:v>0.408224109656282</c:v>
                </c:pt>
                <c:pt idx="35">
                  <c:v>0.403443609407931</c:v>
                </c:pt>
                <c:pt idx="36">
                  <c:v>0.398887952450978</c:v>
                </c:pt>
                <c:pt idx="37">
                  <c:v>0.394699902227154</c:v>
                </c:pt>
                <c:pt idx="38">
                  <c:v>0.390478958693251</c:v>
                </c:pt>
                <c:pt idx="39">
                  <c:v>0.385981369870456</c:v>
                </c:pt>
                <c:pt idx="40">
                  <c:v>0.381358173254587</c:v>
                </c:pt>
                <c:pt idx="41">
                  <c:v>0.37658910538438</c:v>
                </c:pt>
                <c:pt idx="42">
                  <c:v>0.371030967426807</c:v>
                </c:pt>
                <c:pt idx="43">
                  <c:v>0.365013679762102</c:v>
                </c:pt>
                <c:pt idx="44">
                  <c:v>0.359441022124499</c:v>
                </c:pt>
                <c:pt idx="45">
                  <c:v>0.354082895669091</c:v>
                </c:pt>
                <c:pt idx="46">
                  <c:v>0.348811590978759</c:v>
                </c:pt>
                <c:pt idx="47">
                  <c:v>0.343802365635017</c:v>
                </c:pt>
                <c:pt idx="48">
                  <c:v>0.338648738522705</c:v>
                </c:pt>
                <c:pt idx="49">
                  <c:v>0.333240008732192</c:v>
                </c:pt>
                <c:pt idx="50">
                  <c:v>0.327582634501032</c:v>
                </c:pt>
                <c:pt idx="51">
                  <c:v>0.321833504604589</c:v>
                </c:pt>
                <c:pt idx="52">
                  <c:v>0.315806468884019</c:v>
                </c:pt>
                <c:pt idx="53">
                  <c:v>0.309457667526404</c:v>
                </c:pt>
                <c:pt idx="54">
                  <c:v>0.30273491060627</c:v>
                </c:pt>
                <c:pt idx="55">
                  <c:v>0.295418183769909</c:v>
                </c:pt>
                <c:pt idx="56">
                  <c:v>0.288009622357368</c:v>
                </c:pt>
                <c:pt idx="57">
                  <c:v>0.280163807458142</c:v>
                </c:pt>
                <c:pt idx="58">
                  <c:v>0.271740102317616</c:v>
                </c:pt>
                <c:pt idx="59">
                  <c:v>0.262967989287372</c:v>
                </c:pt>
                <c:pt idx="60">
                  <c:v>0.253644762785886</c:v>
                </c:pt>
                <c:pt idx="61">
                  <c:v>0.244225365449796</c:v>
                </c:pt>
                <c:pt idx="62">
                  <c:v>0.234848748945428</c:v>
                </c:pt>
                <c:pt idx="63">
                  <c:v>0.225061496201286</c:v>
                </c:pt>
                <c:pt idx="64">
                  <c:v>0.214435243556633</c:v>
                </c:pt>
                <c:pt idx="65">
                  <c:v>0.201990069444569</c:v>
                </c:pt>
                <c:pt idx="66">
                  <c:v>0.186487224695485</c:v>
                </c:pt>
                <c:pt idx="67">
                  <c:v>0.16991328689917</c:v>
                </c:pt>
                <c:pt idx="68">
                  <c:v>0.155289230218599</c:v>
                </c:pt>
                <c:pt idx="69">
                  <c:v>0.140441963976723</c:v>
                </c:pt>
                <c:pt idx="70">
                  <c:v>0.124147100223275</c:v>
                </c:pt>
                <c:pt idx="71">
                  <c:v>0.110970127961408</c:v>
                </c:pt>
                <c:pt idx="72">
                  <c:v>0.0994736072392645</c:v>
                </c:pt>
                <c:pt idx="73">
                  <c:v>0.0896092601074619</c:v>
                </c:pt>
                <c:pt idx="74">
                  <c:v>0.082320878723535</c:v>
                </c:pt>
                <c:pt idx="75">
                  <c:v>0.0755241263991343</c:v>
                </c:pt>
                <c:pt idx="76">
                  <c:v>0.06938812167407</c:v>
                </c:pt>
                <c:pt idx="77">
                  <c:v>0.0631808352939731</c:v>
                </c:pt>
                <c:pt idx="78">
                  <c:v>0.0563936689325492</c:v>
                </c:pt>
                <c:pt idx="79">
                  <c:v>0.0499023135554683</c:v>
                </c:pt>
                <c:pt idx="80">
                  <c:v>0.0440412309761063</c:v>
                </c:pt>
                <c:pt idx="81">
                  <c:v>0.0385659441913946</c:v>
                </c:pt>
                <c:pt idx="82">
                  <c:v>0.0320756604637609</c:v>
                </c:pt>
                <c:pt idx="83">
                  <c:v>0.0163269862565681</c:v>
                </c:pt>
                <c:pt idx="84">
                  <c:v>0.00746383669501036</c:v>
                </c:pt>
                <c:pt idx="85">
                  <c:v>0.00572506072571629</c:v>
                </c:pt>
                <c:pt idx="86">
                  <c:v>0.00453554273916761</c:v>
                </c:pt>
                <c:pt idx="87">
                  <c:v>0.00359756375638308</c:v>
                </c:pt>
                <c:pt idx="88">
                  <c:v>0.00292657701750733</c:v>
                </c:pt>
                <c:pt idx="89">
                  <c:v>0.00247303492112006</c:v>
                </c:pt>
                <c:pt idx="90">
                  <c:v>0.00217549580966712</c:v>
                </c:pt>
                <c:pt idx="91">
                  <c:v>0.00180993368160761</c:v>
                </c:pt>
                <c:pt idx="92">
                  <c:v>0.0012124703280016</c:v>
                </c:pt>
                <c:pt idx="93">
                  <c:v>0.000771516214781564</c:v>
                </c:pt>
                <c:pt idx="94">
                  <c:v>0.000589783364719275</c:v>
                </c:pt>
                <c:pt idx="95">
                  <c:v>0.000508531266312848</c:v>
                </c:pt>
                <c:pt idx="96">
                  <c:v>0.000435101724507596</c:v>
                </c:pt>
                <c:pt idx="97">
                  <c:v>0.000314890995160636</c:v>
                </c:pt>
                <c:pt idx="98">
                  <c:v>0.000233044550095774</c:v>
                </c:pt>
                <c:pt idx="99">
                  <c:v>0.000187761156297438</c:v>
                </c:pt>
                <c:pt idx="100">
                  <c:v>0.000160721669906012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'Лист9 (2)'!$D$2</c:f>
              <c:strCache>
                <c:ptCount val="1"/>
                <c:pt idx="0">
                  <c:v>1870</c:v>
                </c:pt>
              </c:strCache>
            </c:strRef>
          </c:tx>
          <c:spPr>
            <a:ln w="44450" cmpd="sng">
              <a:solidFill>
                <a:srgbClr val="336600"/>
              </a:solidFill>
              <a:prstDash val="solid"/>
            </a:ln>
          </c:spPr>
          <c:marker>
            <c:symbol val="none"/>
          </c:marker>
          <c:cat>
            <c:numRef>
              <c:f>'Лист9 (2)'!$B$3:$B$103</c:f>
              <c:numCache>
                <c:formatCode>General</c:formatCode>
                <c:ptCount val="10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  <c:pt idx="100">
                  <c:v>100.0</c:v>
                </c:pt>
              </c:numCache>
            </c:numRef>
          </c:cat>
          <c:val>
            <c:numRef>
              <c:f>'Лист9 (2)'!$D$3:$D$103</c:f>
              <c:numCache>
                <c:formatCode>0.00000</c:formatCode>
                <c:ptCount val="101"/>
                <c:pt idx="0">
                  <c:v>1.0</c:v>
                </c:pt>
                <c:pt idx="1">
                  <c:v>0.784278177367089</c:v>
                </c:pt>
                <c:pt idx="2">
                  <c:v>0.699606700598448</c:v>
                </c:pt>
                <c:pt idx="3">
                  <c:v>0.63875337518234</c:v>
                </c:pt>
                <c:pt idx="4">
                  <c:v>0.605296297294002</c:v>
                </c:pt>
                <c:pt idx="5">
                  <c:v>0.581941505750023</c:v>
                </c:pt>
                <c:pt idx="6">
                  <c:v>0.570469754451162</c:v>
                </c:pt>
                <c:pt idx="7">
                  <c:v>0.562676612661177</c:v>
                </c:pt>
                <c:pt idx="8">
                  <c:v>0.556644153733609</c:v>
                </c:pt>
                <c:pt idx="9">
                  <c:v>0.551189938321654</c:v>
                </c:pt>
                <c:pt idx="10">
                  <c:v>0.546691087810172</c:v>
                </c:pt>
                <c:pt idx="11">
                  <c:v>0.543219702867413</c:v>
                </c:pt>
                <c:pt idx="12">
                  <c:v>0.538952263963979</c:v>
                </c:pt>
                <c:pt idx="13">
                  <c:v>0.535341137957171</c:v>
                </c:pt>
                <c:pt idx="14">
                  <c:v>0.532566625503998</c:v>
                </c:pt>
                <c:pt idx="15">
                  <c:v>0.529848130574916</c:v>
                </c:pt>
                <c:pt idx="16">
                  <c:v>0.526743396972643</c:v>
                </c:pt>
                <c:pt idx="17">
                  <c:v>0.523186583562965</c:v>
                </c:pt>
                <c:pt idx="18">
                  <c:v>0.519428122553124</c:v>
                </c:pt>
                <c:pt idx="19">
                  <c:v>0.515529802977153</c:v>
                </c:pt>
                <c:pt idx="20">
                  <c:v>0.511416178692144</c:v>
                </c:pt>
                <c:pt idx="21">
                  <c:v>0.507031488155775</c:v>
                </c:pt>
                <c:pt idx="22">
                  <c:v>0.502011937818692</c:v>
                </c:pt>
                <c:pt idx="23">
                  <c:v>0.496817884662674</c:v>
                </c:pt>
                <c:pt idx="24">
                  <c:v>0.492183738246187</c:v>
                </c:pt>
                <c:pt idx="25">
                  <c:v>0.487648945081917</c:v>
                </c:pt>
                <c:pt idx="26">
                  <c:v>0.483420137866702</c:v>
                </c:pt>
                <c:pt idx="27">
                  <c:v>0.479541260424531</c:v>
                </c:pt>
                <c:pt idx="28">
                  <c:v>0.475739245207514</c:v>
                </c:pt>
                <c:pt idx="29">
                  <c:v>0.47202302617925</c:v>
                </c:pt>
                <c:pt idx="30">
                  <c:v>0.468343487329083</c:v>
                </c:pt>
                <c:pt idx="31">
                  <c:v>0.464667718301317</c:v>
                </c:pt>
                <c:pt idx="32">
                  <c:v>0.461050176372258</c:v>
                </c:pt>
                <c:pt idx="33">
                  <c:v>0.457407627153276</c:v>
                </c:pt>
                <c:pt idx="34">
                  <c:v>0.45350953441182</c:v>
                </c:pt>
                <c:pt idx="35">
                  <c:v>0.449061273593543</c:v>
                </c:pt>
                <c:pt idx="36">
                  <c:v>0.444433855316346</c:v>
                </c:pt>
                <c:pt idx="37">
                  <c:v>0.439838280793868</c:v>
                </c:pt>
                <c:pt idx="38">
                  <c:v>0.434922780089567</c:v>
                </c:pt>
                <c:pt idx="39">
                  <c:v>0.429676899007279</c:v>
                </c:pt>
                <c:pt idx="40">
                  <c:v>0.423850797646844</c:v>
                </c:pt>
                <c:pt idx="41">
                  <c:v>0.41806431510998</c:v>
                </c:pt>
                <c:pt idx="42">
                  <c:v>0.412467980636844</c:v>
                </c:pt>
                <c:pt idx="43">
                  <c:v>0.40661810540271</c:v>
                </c:pt>
                <c:pt idx="44">
                  <c:v>0.398893276462258</c:v>
                </c:pt>
                <c:pt idx="45">
                  <c:v>0.387917390902427</c:v>
                </c:pt>
                <c:pt idx="46">
                  <c:v>0.375884303091024</c:v>
                </c:pt>
                <c:pt idx="47">
                  <c:v>0.364869821733649</c:v>
                </c:pt>
                <c:pt idx="48">
                  <c:v>0.35503313078056</c:v>
                </c:pt>
                <c:pt idx="49">
                  <c:v>0.34352090973465</c:v>
                </c:pt>
                <c:pt idx="50">
                  <c:v>0.328340054201169</c:v>
                </c:pt>
                <c:pt idx="51">
                  <c:v>0.316114249936862</c:v>
                </c:pt>
                <c:pt idx="52">
                  <c:v>0.307242271058179</c:v>
                </c:pt>
                <c:pt idx="53">
                  <c:v>0.299670765679032</c:v>
                </c:pt>
                <c:pt idx="54">
                  <c:v>0.294007358737496</c:v>
                </c:pt>
                <c:pt idx="55">
                  <c:v>0.288455801055287</c:v>
                </c:pt>
                <c:pt idx="56">
                  <c:v>0.282752222761497</c:v>
                </c:pt>
                <c:pt idx="57">
                  <c:v>0.276885234952237</c:v>
                </c:pt>
                <c:pt idx="58">
                  <c:v>0.270732204779059</c:v>
                </c:pt>
                <c:pt idx="59">
                  <c:v>0.264247432075526</c:v>
                </c:pt>
                <c:pt idx="60">
                  <c:v>0.257508450809097</c:v>
                </c:pt>
                <c:pt idx="61">
                  <c:v>0.250292942173033</c:v>
                </c:pt>
                <c:pt idx="62">
                  <c:v>0.240986571437233</c:v>
                </c:pt>
                <c:pt idx="63">
                  <c:v>0.197019737458932</c:v>
                </c:pt>
                <c:pt idx="64">
                  <c:v>0.156578689751619</c:v>
                </c:pt>
                <c:pt idx="65">
                  <c:v>0.148779886400187</c:v>
                </c:pt>
                <c:pt idx="66">
                  <c:v>0.142145292334137</c:v>
                </c:pt>
                <c:pt idx="67">
                  <c:v>0.134814766574457</c:v>
                </c:pt>
                <c:pt idx="68">
                  <c:v>0.12715201043211</c:v>
                </c:pt>
                <c:pt idx="69">
                  <c:v>0.120865374686394</c:v>
                </c:pt>
                <c:pt idx="70">
                  <c:v>0.11553553029079</c:v>
                </c:pt>
                <c:pt idx="71">
                  <c:v>0.106881894705345</c:v>
                </c:pt>
                <c:pt idx="72">
                  <c:v>0.0874435761185332</c:v>
                </c:pt>
                <c:pt idx="73">
                  <c:v>0.068096075475598</c:v>
                </c:pt>
                <c:pt idx="74">
                  <c:v>0.0568574374703232</c:v>
                </c:pt>
                <c:pt idx="75">
                  <c:v>0.0497481684173928</c:v>
                </c:pt>
                <c:pt idx="76">
                  <c:v>0.0448291709679706</c:v>
                </c:pt>
                <c:pt idx="77">
                  <c:v>0.0388508340833185</c:v>
                </c:pt>
                <c:pt idx="78">
                  <c:v>0.0335503744697791</c:v>
                </c:pt>
                <c:pt idx="79">
                  <c:v>0.0303988251226855</c:v>
                </c:pt>
                <c:pt idx="80">
                  <c:v>0.0276210241218597</c:v>
                </c:pt>
                <c:pt idx="81">
                  <c:v>0.0248904627841901</c:v>
                </c:pt>
                <c:pt idx="82">
                  <c:v>0.0221435178524038</c:v>
                </c:pt>
                <c:pt idx="83">
                  <c:v>0.0194520159659713</c:v>
                </c:pt>
                <c:pt idx="84">
                  <c:v>0.0168629423870215</c:v>
                </c:pt>
                <c:pt idx="85">
                  <c:v>0.0145463698657575</c:v>
                </c:pt>
                <c:pt idx="86">
                  <c:v>0.0125130726076063</c:v>
                </c:pt>
                <c:pt idx="87">
                  <c:v>0.010559330911645</c:v>
                </c:pt>
                <c:pt idx="88">
                  <c:v>0.00887603573933086</c:v>
                </c:pt>
                <c:pt idx="89">
                  <c:v>0.00734744414123799</c:v>
                </c:pt>
                <c:pt idx="90">
                  <c:v>0.0059606828264434</c:v>
                </c:pt>
                <c:pt idx="91">
                  <c:v>0.00450607240725003</c:v>
                </c:pt>
                <c:pt idx="92">
                  <c:v>0.00355922032065657</c:v>
                </c:pt>
                <c:pt idx="93">
                  <c:v>0.00251611678929752</c:v>
                </c:pt>
                <c:pt idx="94">
                  <c:v>0.00178439004752273</c:v>
                </c:pt>
                <c:pt idx="95">
                  <c:v>0.00122614017564638</c:v>
                </c:pt>
                <c:pt idx="96">
                  <c:v>0.000811561968080857</c:v>
                </c:pt>
                <c:pt idx="97">
                  <c:v>0.000528329403046037</c:v>
                </c:pt>
                <c:pt idx="98">
                  <c:v>0.000371188281914119</c:v>
                </c:pt>
                <c:pt idx="99">
                  <c:v>0.000231213679797449</c:v>
                </c:pt>
                <c:pt idx="100">
                  <c:v>0.000111128370407721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'Лист9 (2)'!$E$2</c:f>
              <c:strCache>
                <c:ptCount val="1"/>
                <c:pt idx="0">
                  <c:v>1900</c:v>
                </c:pt>
              </c:strCache>
            </c:strRef>
          </c:tx>
          <c:spPr>
            <a:ln w="44450" cmpd="sng">
              <a:solidFill>
                <a:srgbClr val="A88000"/>
              </a:solidFill>
              <a:prstDash val="solid"/>
            </a:ln>
          </c:spPr>
          <c:marker>
            <c:symbol val="none"/>
          </c:marker>
          <c:cat>
            <c:numRef>
              <c:f>'Лист9 (2)'!$B$3:$B$103</c:f>
              <c:numCache>
                <c:formatCode>General</c:formatCode>
                <c:ptCount val="10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  <c:pt idx="100">
                  <c:v>100.0</c:v>
                </c:pt>
              </c:numCache>
            </c:numRef>
          </c:cat>
          <c:val>
            <c:numRef>
              <c:f>'Лист9 (2)'!$E$3:$E$103</c:f>
              <c:numCache>
                <c:formatCode>0.00000</c:formatCode>
                <c:ptCount val="101"/>
                <c:pt idx="0">
                  <c:v>1.0</c:v>
                </c:pt>
                <c:pt idx="1">
                  <c:v>0.760787239691033</c:v>
                </c:pt>
                <c:pt idx="2">
                  <c:v>0.702643633048712</c:v>
                </c:pt>
                <c:pt idx="3">
                  <c:v>0.668409756294299</c:v>
                </c:pt>
                <c:pt idx="4">
                  <c:v>0.648180962625341</c:v>
                </c:pt>
                <c:pt idx="5">
                  <c:v>0.632520881882468</c:v>
                </c:pt>
                <c:pt idx="6">
                  <c:v>0.620353221268284</c:v>
                </c:pt>
                <c:pt idx="7">
                  <c:v>0.611999176749444</c:v>
                </c:pt>
                <c:pt idx="8">
                  <c:v>0.606628676144813</c:v>
                </c:pt>
                <c:pt idx="9">
                  <c:v>0.601700636735307</c:v>
                </c:pt>
                <c:pt idx="10">
                  <c:v>0.596457645799859</c:v>
                </c:pt>
                <c:pt idx="11">
                  <c:v>0.592843192648988</c:v>
                </c:pt>
                <c:pt idx="12">
                  <c:v>0.589978206388276</c:v>
                </c:pt>
                <c:pt idx="13">
                  <c:v>0.58691417253358</c:v>
                </c:pt>
                <c:pt idx="14">
                  <c:v>0.584011766140654</c:v>
                </c:pt>
                <c:pt idx="15">
                  <c:v>0.580554794772729</c:v>
                </c:pt>
                <c:pt idx="16">
                  <c:v>0.570144428788487</c:v>
                </c:pt>
                <c:pt idx="17">
                  <c:v>0.558705383705049</c:v>
                </c:pt>
                <c:pt idx="18">
                  <c:v>0.550739071268227</c:v>
                </c:pt>
                <c:pt idx="19">
                  <c:v>0.540375789555174</c:v>
                </c:pt>
                <c:pt idx="20">
                  <c:v>0.523599125648749</c:v>
                </c:pt>
                <c:pt idx="21">
                  <c:v>0.50804416518772</c:v>
                </c:pt>
                <c:pt idx="22">
                  <c:v>0.499682291352619</c:v>
                </c:pt>
                <c:pt idx="23">
                  <c:v>0.493833185122312</c:v>
                </c:pt>
                <c:pt idx="24">
                  <c:v>0.489937191369294</c:v>
                </c:pt>
                <c:pt idx="25">
                  <c:v>0.486263694667177</c:v>
                </c:pt>
                <c:pt idx="26">
                  <c:v>0.482885652178104</c:v>
                </c:pt>
                <c:pt idx="27">
                  <c:v>0.479574155139309</c:v>
                </c:pt>
                <c:pt idx="28">
                  <c:v>0.476488209423786</c:v>
                </c:pt>
                <c:pt idx="29">
                  <c:v>0.473564798487604</c:v>
                </c:pt>
                <c:pt idx="30">
                  <c:v>0.470698701175659</c:v>
                </c:pt>
                <c:pt idx="31">
                  <c:v>0.467737273264674</c:v>
                </c:pt>
                <c:pt idx="32">
                  <c:v>0.463771904318036</c:v>
                </c:pt>
                <c:pt idx="33">
                  <c:v>0.445748815053017</c:v>
                </c:pt>
                <c:pt idx="34">
                  <c:v>0.429124286902847</c:v>
                </c:pt>
                <c:pt idx="35">
                  <c:v>0.426027608868167</c:v>
                </c:pt>
                <c:pt idx="36">
                  <c:v>0.423229825225932</c:v>
                </c:pt>
                <c:pt idx="37">
                  <c:v>0.418966370106815</c:v>
                </c:pt>
                <c:pt idx="38">
                  <c:v>0.412945951957301</c:v>
                </c:pt>
                <c:pt idx="39">
                  <c:v>0.408306098258478</c:v>
                </c:pt>
                <c:pt idx="40">
                  <c:v>0.405090768029639</c:v>
                </c:pt>
                <c:pt idx="41">
                  <c:v>0.386162811896601</c:v>
                </c:pt>
                <c:pt idx="42">
                  <c:v>0.343137874791337</c:v>
                </c:pt>
                <c:pt idx="43">
                  <c:v>0.30140183609802</c:v>
                </c:pt>
                <c:pt idx="44">
                  <c:v>0.268553041463783</c:v>
                </c:pt>
                <c:pt idx="45">
                  <c:v>0.244806138581979</c:v>
                </c:pt>
                <c:pt idx="46">
                  <c:v>0.235677658451343</c:v>
                </c:pt>
                <c:pt idx="47">
                  <c:v>0.23146360963464</c:v>
                </c:pt>
                <c:pt idx="48">
                  <c:v>0.227300618889499</c:v>
                </c:pt>
                <c:pt idx="49">
                  <c:v>0.224673150165367</c:v>
                </c:pt>
                <c:pt idx="50">
                  <c:v>0.222287714771987</c:v>
                </c:pt>
                <c:pt idx="51">
                  <c:v>0.219900025630866</c:v>
                </c:pt>
                <c:pt idx="52">
                  <c:v>0.217430396885812</c:v>
                </c:pt>
                <c:pt idx="53">
                  <c:v>0.2148304111882</c:v>
                </c:pt>
                <c:pt idx="54">
                  <c:v>0.212174449482108</c:v>
                </c:pt>
                <c:pt idx="55">
                  <c:v>0.209515438833758</c:v>
                </c:pt>
                <c:pt idx="56">
                  <c:v>0.206827010019176</c:v>
                </c:pt>
                <c:pt idx="57">
                  <c:v>0.203830069512101</c:v>
                </c:pt>
                <c:pt idx="58">
                  <c:v>0.200739755015445</c:v>
                </c:pt>
                <c:pt idx="59">
                  <c:v>0.197437660939447</c:v>
                </c:pt>
                <c:pt idx="60">
                  <c:v>0.194023299350037</c:v>
                </c:pt>
                <c:pt idx="61">
                  <c:v>0.189232685901784</c:v>
                </c:pt>
                <c:pt idx="62">
                  <c:v>0.185182527442591</c:v>
                </c:pt>
                <c:pt idx="63">
                  <c:v>0.18011835200122</c:v>
                </c:pt>
                <c:pt idx="64">
                  <c:v>0.175288298533168</c:v>
                </c:pt>
                <c:pt idx="65">
                  <c:v>0.170180432636272</c:v>
                </c:pt>
                <c:pt idx="66">
                  <c:v>0.164081826848444</c:v>
                </c:pt>
                <c:pt idx="67">
                  <c:v>0.158337300566168</c:v>
                </c:pt>
                <c:pt idx="68">
                  <c:v>0.151961091304412</c:v>
                </c:pt>
                <c:pt idx="69">
                  <c:v>0.145363819172022</c:v>
                </c:pt>
                <c:pt idx="70">
                  <c:v>0.138933910398258</c:v>
                </c:pt>
                <c:pt idx="71">
                  <c:v>0.131655882907461</c:v>
                </c:pt>
                <c:pt idx="72">
                  <c:v>0.12502274999064</c:v>
                </c:pt>
                <c:pt idx="73">
                  <c:v>0.116515698665223</c:v>
                </c:pt>
                <c:pt idx="74">
                  <c:v>0.108619082190835</c:v>
                </c:pt>
                <c:pt idx="75">
                  <c:v>0.101147996725884</c:v>
                </c:pt>
                <c:pt idx="76">
                  <c:v>0.0923985148717102</c:v>
                </c:pt>
                <c:pt idx="77">
                  <c:v>0.0844058153238172</c:v>
                </c:pt>
                <c:pt idx="78">
                  <c:v>0.076512826510225</c:v>
                </c:pt>
                <c:pt idx="79">
                  <c:v>0.069285759428336</c:v>
                </c:pt>
                <c:pt idx="80">
                  <c:v>0.061350582418857</c:v>
                </c:pt>
                <c:pt idx="81">
                  <c:v>0.053458675159922</c:v>
                </c:pt>
                <c:pt idx="82">
                  <c:v>0.046506308070558</c:v>
                </c:pt>
                <c:pt idx="83">
                  <c:v>0.0399807395440819</c:v>
                </c:pt>
                <c:pt idx="84">
                  <c:v>0.03374861481096</c:v>
                </c:pt>
                <c:pt idx="85">
                  <c:v>0.027949962873522</c:v>
                </c:pt>
                <c:pt idx="86">
                  <c:v>0.0231021689937234</c:v>
                </c:pt>
                <c:pt idx="87">
                  <c:v>0.0190015558405076</c:v>
                </c:pt>
                <c:pt idx="88">
                  <c:v>0.0156289696481885</c:v>
                </c:pt>
                <c:pt idx="89">
                  <c:v>0.0128687761802589</c:v>
                </c:pt>
                <c:pt idx="90">
                  <c:v>0.0103976084355717</c:v>
                </c:pt>
                <c:pt idx="91">
                  <c:v>0.00822402759834745</c:v>
                </c:pt>
                <c:pt idx="92">
                  <c:v>0.00629655480864545</c:v>
                </c:pt>
                <c:pt idx="93">
                  <c:v>0.00487625520305362</c:v>
                </c:pt>
                <c:pt idx="94">
                  <c:v>0.00383217055596835</c:v>
                </c:pt>
                <c:pt idx="95">
                  <c:v>0.00309747907093694</c:v>
                </c:pt>
                <c:pt idx="96">
                  <c:v>0.00250595197126468</c:v>
                </c:pt>
                <c:pt idx="97">
                  <c:v>0.00215520518155171</c:v>
                </c:pt>
                <c:pt idx="98">
                  <c:v>0.00190174814423241</c:v>
                </c:pt>
                <c:pt idx="99">
                  <c:v>0.00171184776593891</c:v>
                </c:pt>
                <c:pt idx="100">
                  <c:v>0.00159481843893688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'Лист9 (2)'!$F$2</c:f>
              <c:strCache>
                <c:ptCount val="1"/>
                <c:pt idx="0">
                  <c:v>1910</c:v>
                </c:pt>
              </c:strCache>
            </c:strRef>
          </c:tx>
          <c:spPr>
            <a:ln w="44450">
              <a:solidFill>
                <a:srgbClr val="00B050"/>
              </a:solidFill>
              <a:prstDash val="solid"/>
            </a:ln>
          </c:spPr>
          <c:marker>
            <c:symbol val="none"/>
          </c:marker>
          <c:cat>
            <c:numRef>
              <c:f>'Лист9 (2)'!$B$3:$B$103</c:f>
              <c:numCache>
                <c:formatCode>General</c:formatCode>
                <c:ptCount val="10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  <c:pt idx="100">
                  <c:v>100.0</c:v>
                </c:pt>
              </c:numCache>
            </c:numRef>
          </c:cat>
          <c:val>
            <c:numRef>
              <c:f>'Лист9 (2)'!$F$3:$F$103</c:f>
              <c:numCache>
                <c:formatCode>0.00000</c:formatCode>
                <c:ptCount val="101"/>
                <c:pt idx="0">
                  <c:v>1.0</c:v>
                </c:pt>
                <c:pt idx="1">
                  <c:v>0.761873123742216</c:v>
                </c:pt>
                <c:pt idx="2">
                  <c:v>0.712985115603592</c:v>
                </c:pt>
                <c:pt idx="3">
                  <c:v>0.684450131872933</c:v>
                </c:pt>
                <c:pt idx="4">
                  <c:v>0.664567310556318</c:v>
                </c:pt>
                <c:pt idx="5">
                  <c:v>0.647895908549399</c:v>
                </c:pt>
                <c:pt idx="6">
                  <c:v>0.631488354803072</c:v>
                </c:pt>
                <c:pt idx="7">
                  <c:v>0.618931165793538</c:v>
                </c:pt>
                <c:pt idx="8">
                  <c:v>0.609946598277065</c:v>
                </c:pt>
                <c:pt idx="9">
                  <c:v>0.602600494893452</c:v>
                </c:pt>
                <c:pt idx="10">
                  <c:v>0.595939716502772</c:v>
                </c:pt>
                <c:pt idx="11">
                  <c:v>0.590209981600302</c:v>
                </c:pt>
                <c:pt idx="12">
                  <c:v>0.587087076371889</c:v>
                </c:pt>
                <c:pt idx="13">
                  <c:v>0.582908169988286</c:v>
                </c:pt>
                <c:pt idx="14">
                  <c:v>0.58011402511262</c:v>
                </c:pt>
                <c:pt idx="15">
                  <c:v>0.577701010718872</c:v>
                </c:pt>
                <c:pt idx="16">
                  <c:v>0.575422785396258</c:v>
                </c:pt>
                <c:pt idx="17">
                  <c:v>0.57308277274504</c:v>
                </c:pt>
                <c:pt idx="18">
                  <c:v>0.57051659424033</c:v>
                </c:pt>
                <c:pt idx="19">
                  <c:v>0.567744333929362</c:v>
                </c:pt>
                <c:pt idx="20">
                  <c:v>0.564788472377273</c:v>
                </c:pt>
                <c:pt idx="21">
                  <c:v>0.561540711315281</c:v>
                </c:pt>
                <c:pt idx="22">
                  <c:v>0.556972353215223</c:v>
                </c:pt>
                <c:pt idx="23">
                  <c:v>0.538542087565689</c:v>
                </c:pt>
                <c:pt idx="24">
                  <c:v>0.521825927015243</c:v>
                </c:pt>
                <c:pt idx="25">
                  <c:v>0.51860115688072</c:v>
                </c:pt>
                <c:pt idx="26">
                  <c:v>0.515920317242947</c:v>
                </c:pt>
                <c:pt idx="27">
                  <c:v>0.513006967651509</c:v>
                </c:pt>
                <c:pt idx="28">
                  <c:v>0.509559835795642</c:v>
                </c:pt>
                <c:pt idx="29">
                  <c:v>0.506503386639794</c:v>
                </c:pt>
                <c:pt idx="30">
                  <c:v>0.503859405590966</c:v>
                </c:pt>
                <c:pt idx="31">
                  <c:v>0.482863059465427</c:v>
                </c:pt>
                <c:pt idx="32">
                  <c:v>0.436076173641065</c:v>
                </c:pt>
                <c:pt idx="33">
                  <c:v>0.390310553891192</c:v>
                </c:pt>
                <c:pt idx="34">
                  <c:v>0.345511484372318</c:v>
                </c:pt>
                <c:pt idx="35">
                  <c:v>0.307729569653072</c:v>
                </c:pt>
                <c:pt idx="36">
                  <c:v>0.293736320644261</c:v>
                </c:pt>
                <c:pt idx="37">
                  <c:v>0.290716545285906</c:v>
                </c:pt>
                <c:pt idx="38">
                  <c:v>0.287696646154944</c:v>
                </c:pt>
                <c:pt idx="39">
                  <c:v>0.28561414349142</c:v>
                </c:pt>
                <c:pt idx="40">
                  <c:v>0.283803146883547</c:v>
                </c:pt>
                <c:pt idx="41">
                  <c:v>0.282106522424154</c:v>
                </c:pt>
                <c:pt idx="42">
                  <c:v>0.280470202875658</c:v>
                </c:pt>
                <c:pt idx="43">
                  <c:v>0.278807117295984</c:v>
                </c:pt>
                <c:pt idx="44">
                  <c:v>0.277126225174135</c:v>
                </c:pt>
                <c:pt idx="45">
                  <c:v>0.2754763257639</c:v>
                </c:pt>
                <c:pt idx="46">
                  <c:v>0.273763720958988</c:v>
                </c:pt>
                <c:pt idx="47">
                  <c:v>0.271921969215236</c:v>
                </c:pt>
                <c:pt idx="48">
                  <c:v>0.269993501739411</c:v>
                </c:pt>
                <c:pt idx="49">
                  <c:v>0.267901172266826</c:v>
                </c:pt>
                <c:pt idx="50">
                  <c:v>0.265944009091055</c:v>
                </c:pt>
                <c:pt idx="51">
                  <c:v>0.263432586602549</c:v>
                </c:pt>
                <c:pt idx="52">
                  <c:v>0.261198597677988</c:v>
                </c:pt>
                <c:pt idx="53">
                  <c:v>0.258376587541446</c:v>
                </c:pt>
                <c:pt idx="54">
                  <c:v>0.255628886157105</c:v>
                </c:pt>
                <c:pt idx="55">
                  <c:v>0.252631434644941</c:v>
                </c:pt>
                <c:pt idx="56">
                  <c:v>0.249180379172877</c:v>
                </c:pt>
                <c:pt idx="57">
                  <c:v>0.2454883752615</c:v>
                </c:pt>
                <c:pt idx="58">
                  <c:v>0.241603794041705</c:v>
                </c:pt>
                <c:pt idx="59">
                  <c:v>0.237036434051511</c:v>
                </c:pt>
                <c:pt idx="60">
                  <c:v>0.23270487563724</c:v>
                </c:pt>
                <c:pt idx="61">
                  <c:v>0.227509641716246</c:v>
                </c:pt>
                <c:pt idx="62">
                  <c:v>0.222967765692881</c:v>
                </c:pt>
                <c:pt idx="63">
                  <c:v>0.217028050578629</c:v>
                </c:pt>
                <c:pt idx="64">
                  <c:v>0.211015192460668</c:v>
                </c:pt>
                <c:pt idx="65">
                  <c:v>0.205215565215489</c:v>
                </c:pt>
                <c:pt idx="66">
                  <c:v>0.19797302144291</c:v>
                </c:pt>
                <c:pt idx="67">
                  <c:v>0.191100422270833</c:v>
                </c:pt>
                <c:pt idx="68">
                  <c:v>0.183681721001813</c:v>
                </c:pt>
                <c:pt idx="69">
                  <c:v>0.175443624537572</c:v>
                </c:pt>
                <c:pt idx="70">
                  <c:v>0.167116975566732</c:v>
                </c:pt>
                <c:pt idx="71">
                  <c:v>0.158241373995368</c:v>
                </c:pt>
                <c:pt idx="72">
                  <c:v>0.149498236450915</c:v>
                </c:pt>
                <c:pt idx="73">
                  <c:v>0.140410191341269</c:v>
                </c:pt>
                <c:pt idx="74">
                  <c:v>0.131132396070308</c:v>
                </c:pt>
                <c:pt idx="75">
                  <c:v>0.12175964720626</c:v>
                </c:pt>
                <c:pt idx="76">
                  <c:v>0.112534849286546</c:v>
                </c:pt>
                <c:pt idx="77">
                  <c:v>0.103473146956038</c:v>
                </c:pt>
                <c:pt idx="78">
                  <c:v>0.0947490668131299</c:v>
                </c:pt>
                <c:pt idx="79">
                  <c:v>0.0863251333853971</c:v>
                </c:pt>
                <c:pt idx="80">
                  <c:v>0.0777220719393038</c:v>
                </c:pt>
                <c:pt idx="81">
                  <c:v>0.0693284316255257</c:v>
                </c:pt>
                <c:pt idx="82">
                  <c:v>0.0603743688332181</c:v>
                </c:pt>
                <c:pt idx="83">
                  <c:v>0.0523082132858937</c:v>
                </c:pt>
                <c:pt idx="84">
                  <c:v>0.0441456489593586</c:v>
                </c:pt>
                <c:pt idx="85">
                  <c:v>0.0368989313160429</c:v>
                </c:pt>
                <c:pt idx="86">
                  <c:v>0.0302380850022925</c:v>
                </c:pt>
                <c:pt idx="87">
                  <c:v>0.0247352817467994</c:v>
                </c:pt>
                <c:pt idx="88">
                  <c:v>0.0199004113670168</c:v>
                </c:pt>
                <c:pt idx="89">
                  <c:v>0.0156822392036523</c:v>
                </c:pt>
                <c:pt idx="90">
                  <c:v>0.0123905603221914</c:v>
                </c:pt>
                <c:pt idx="91">
                  <c:v>0.00920489402696965</c:v>
                </c:pt>
                <c:pt idx="92">
                  <c:v>0.00683403845467068</c:v>
                </c:pt>
                <c:pt idx="93">
                  <c:v>0.00502688479625031</c:v>
                </c:pt>
                <c:pt idx="94">
                  <c:v>0.00353607530442606</c:v>
                </c:pt>
                <c:pt idx="95">
                  <c:v>0.00246392487731428</c:v>
                </c:pt>
                <c:pt idx="96">
                  <c:v>0.00166582217642163</c:v>
                </c:pt>
                <c:pt idx="97">
                  <c:v>0.00106668900227878</c:v>
                </c:pt>
                <c:pt idx="98">
                  <c:v>0.000702694002975563</c:v>
                </c:pt>
                <c:pt idx="99">
                  <c:v>0.000466444842374203</c:v>
                </c:pt>
                <c:pt idx="100">
                  <c:v>0.000345979442693467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'Лист9 (2)'!$G$2</c:f>
              <c:strCache>
                <c:ptCount val="1"/>
                <c:pt idx="0">
                  <c:v>1917</c:v>
                </c:pt>
              </c:strCache>
            </c:strRef>
          </c:tx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'Лист9 (2)'!$B$3:$B$103</c:f>
              <c:numCache>
                <c:formatCode>General</c:formatCode>
                <c:ptCount val="10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  <c:pt idx="100">
                  <c:v>100.0</c:v>
                </c:pt>
              </c:numCache>
            </c:numRef>
          </c:cat>
          <c:val>
            <c:numRef>
              <c:f>'Лист9 (2)'!$G$3:$G$103</c:f>
              <c:numCache>
                <c:formatCode>0.00000</c:formatCode>
                <c:ptCount val="101"/>
                <c:pt idx="0">
                  <c:v>1.0</c:v>
                </c:pt>
                <c:pt idx="1">
                  <c:v>0.754257859896367</c:v>
                </c:pt>
                <c:pt idx="2">
                  <c:v>0.613540106079374</c:v>
                </c:pt>
                <c:pt idx="3">
                  <c:v>0.527274194228352</c:v>
                </c:pt>
                <c:pt idx="4">
                  <c:v>0.501615191715918</c:v>
                </c:pt>
                <c:pt idx="5">
                  <c:v>0.487663753103574</c:v>
                </c:pt>
                <c:pt idx="6">
                  <c:v>0.475111659511546</c:v>
                </c:pt>
                <c:pt idx="7">
                  <c:v>0.470321405213805</c:v>
                </c:pt>
                <c:pt idx="8">
                  <c:v>0.466582609388472</c:v>
                </c:pt>
                <c:pt idx="9">
                  <c:v>0.463636815308108</c:v>
                </c:pt>
                <c:pt idx="10">
                  <c:v>0.461405807156989</c:v>
                </c:pt>
                <c:pt idx="11">
                  <c:v>0.459184666377002</c:v>
                </c:pt>
                <c:pt idx="12">
                  <c:v>0.457605023362108</c:v>
                </c:pt>
                <c:pt idx="13">
                  <c:v>0.455438977087237</c:v>
                </c:pt>
                <c:pt idx="14">
                  <c:v>0.453334034325441</c:v>
                </c:pt>
                <c:pt idx="15">
                  <c:v>0.450425025052005</c:v>
                </c:pt>
                <c:pt idx="16">
                  <c:v>0.428852077008445</c:v>
                </c:pt>
                <c:pt idx="17">
                  <c:v>0.410019011495487</c:v>
                </c:pt>
                <c:pt idx="18">
                  <c:v>0.407670288221561</c:v>
                </c:pt>
                <c:pt idx="19">
                  <c:v>0.405688270738856</c:v>
                </c:pt>
                <c:pt idx="20">
                  <c:v>0.403581943557386</c:v>
                </c:pt>
                <c:pt idx="21">
                  <c:v>0.401352987429217</c:v>
                </c:pt>
                <c:pt idx="22">
                  <c:v>0.399292043446035</c:v>
                </c:pt>
                <c:pt idx="23">
                  <c:v>0.397276351968641</c:v>
                </c:pt>
                <c:pt idx="24">
                  <c:v>0.369868036263837</c:v>
                </c:pt>
                <c:pt idx="25">
                  <c:v>0.307419052473323</c:v>
                </c:pt>
                <c:pt idx="26">
                  <c:v>0.253195473648324</c:v>
                </c:pt>
                <c:pt idx="27">
                  <c:v>0.200013617700702</c:v>
                </c:pt>
                <c:pt idx="28">
                  <c:v>0.154960682313189</c:v>
                </c:pt>
                <c:pt idx="29">
                  <c:v>0.137677174788447</c:v>
                </c:pt>
                <c:pt idx="30">
                  <c:v>0.13609211955511</c:v>
                </c:pt>
                <c:pt idx="31">
                  <c:v>0.134547940745154</c:v>
                </c:pt>
                <c:pt idx="32">
                  <c:v>0.133484394073297</c:v>
                </c:pt>
                <c:pt idx="33">
                  <c:v>0.132623405185208</c:v>
                </c:pt>
                <c:pt idx="34">
                  <c:v>0.13185056584698</c:v>
                </c:pt>
                <c:pt idx="35">
                  <c:v>0.131128269571752</c:v>
                </c:pt>
                <c:pt idx="36">
                  <c:v>0.130397809904055</c:v>
                </c:pt>
                <c:pt idx="37">
                  <c:v>0.12968948651106</c:v>
                </c:pt>
                <c:pt idx="38">
                  <c:v>0.128998708051516</c:v>
                </c:pt>
                <c:pt idx="39">
                  <c:v>0.128304449089206</c:v>
                </c:pt>
                <c:pt idx="40">
                  <c:v>0.127552911073673</c:v>
                </c:pt>
                <c:pt idx="41">
                  <c:v>0.126812015270933</c:v>
                </c:pt>
                <c:pt idx="42">
                  <c:v>0.126104407841471</c:v>
                </c:pt>
                <c:pt idx="43">
                  <c:v>0.125532127484728</c:v>
                </c:pt>
                <c:pt idx="44">
                  <c:v>0.125022509147769</c:v>
                </c:pt>
                <c:pt idx="45">
                  <c:v>0.124462908675096</c:v>
                </c:pt>
                <c:pt idx="46">
                  <c:v>0.123828795610264</c:v>
                </c:pt>
                <c:pt idx="47">
                  <c:v>0.123191512036151</c:v>
                </c:pt>
                <c:pt idx="48">
                  <c:v>0.122506337387062</c:v>
                </c:pt>
                <c:pt idx="49">
                  <c:v>0.121701773165532</c:v>
                </c:pt>
                <c:pt idx="50">
                  <c:v>0.120890658892127</c:v>
                </c:pt>
                <c:pt idx="51">
                  <c:v>0.119867731881451</c:v>
                </c:pt>
                <c:pt idx="52">
                  <c:v>0.118895712879026</c:v>
                </c:pt>
                <c:pt idx="53">
                  <c:v>0.117438002264187</c:v>
                </c:pt>
                <c:pt idx="54">
                  <c:v>0.115918736493672</c:v>
                </c:pt>
                <c:pt idx="55">
                  <c:v>0.114293717373809</c:v>
                </c:pt>
                <c:pt idx="56">
                  <c:v>0.112199505418687</c:v>
                </c:pt>
                <c:pt idx="57">
                  <c:v>0.11011927162411</c:v>
                </c:pt>
                <c:pt idx="58">
                  <c:v>0.10804760800373</c:v>
                </c:pt>
                <c:pt idx="59">
                  <c:v>0.105458241814411</c:v>
                </c:pt>
                <c:pt idx="60">
                  <c:v>0.1029469565285</c:v>
                </c:pt>
                <c:pt idx="61">
                  <c:v>0.099981241740614</c:v>
                </c:pt>
                <c:pt idx="62">
                  <c:v>0.0969993936426148</c:v>
                </c:pt>
                <c:pt idx="63">
                  <c:v>0.0937595578428592</c:v>
                </c:pt>
                <c:pt idx="64">
                  <c:v>0.090397738797671</c:v>
                </c:pt>
                <c:pt idx="65">
                  <c:v>0.0868691939994061</c:v>
                </c:pt>
                <c:pt idx="66">
                  <c:v>0.083154054059754</c:v>
                </c:pt>
                <c:pt idx="67">
                  <c:v>0.0792850648941609</c:v>
                </c:pt>
                <c:pt idx="68">
                  <c:v>0.0753853062639033</c:v>
                </c:pt>
                <c:pt idx="69">
                  <c:v>0.0715475423678516</c:v>
                </c:pt>
                <c:pt idx="70">
                  <c:v>0.0677283022465884</c:v>
                </c:pt>
                <c:pt idx="71">
                  <c:v>0.0639497278071358</c:v>
                </c:pt>
                <c:pt idx="72">
                  <c:v>0.0601619152874869</c:v>
                </c:pt>
                <c:pt idx="73">
                  <c:v>0.0562522572058621</c:v>
                </c:pt>
                <c:pt idx="74">
                  <c:v>0.052265168041359</c:v>
                </c:pt>
                <c:pt idx="75">
                  <c:v>0.0479406140889978</c:v>
                </c:pt>
                <c:pt idx="76">
                  <c:v>0.0436810507473303</c:v>
                </c:pt>
                <c:pt idx="77">
                  <c:v>0.0392474110081153</c:v>
                </c:pt>
                <c:pt idx="78">
                  <c:v>0.0349291710089826</c:v>
                </c:pt>
                <c:pt idx="79">
                  <c:v>0.030677158103992</c:v>
                </c:pt>
                <c:pt idx="80">
                  <c:v>0.0268633685427869</c:v>
                </c:pt>
                <c:pt idx="81">
                  <c:v>0.0234771970241678</c:v>
                </c:pt>
                <c:pt idx="82">
                  <c:v>0.0200487529949478</c:v>
                </c:pt>
                <c:pt idx="83">
                  <c:v>0.0171754022717694</c:v>
                </c:pt>
                <c:pt idx="84">
                  <c:v>0.0140781239308153</c:v>
                </c:pt>
                <c:pt idx="85">
                  <c:v>0.0114910163653104</c:v>
                </c:pt>
                <c:pt idx="86">
                  <c:v>0.00930880989037092</c:v>
                </c:pt>
                <c:pt idx="87">
                  <c:v>0.00734409207705255</c:v>
                </c:pt>
                <c:pt idx="88">
                  <c:v>0.00575997905920581</c:v>
                </c:pt>
                <c:pt idx="89">
                  <c:v>0.00447685202572924</c:v>
                </c:pt>
                <c:pt idx="90">
                  <c:v>0.00339327334741311</c:v>
                </c:pt>
                <c:pt idx="91">
                  <c:v>0.00261539400122288</c:v>
                </c:pt>
                <c:pt idx="92">
                  <c:v>0.00197237084805862</c:v>
                </c:pt>
                <c:pt idx="93">
                  <c:v>0.00147358439288659</c:v>
                </c:pt>
                <c:pt idx="94">
                  <c:v>0.00112030960624217</c:v>
                </c:pt>
                <c:pt idx="95">
                  <c:v>0.000858241773178946</c:v>
                </c:pt>
                <c:pt idx="96">
                  <c:v>0.000681558157032111</c:v>
                </c:pt>
                <c:pt idx="97">
                  <c:v>0.000484696585549129</c:v>
                </c:pt>
                <c:pt idx="98">
                  <c:v>0.00033843935641549</c:v>
                </c:pt>
                <c:pt idx="99">
                  <c:v>0.000231786822346804</c:v>
                </c:pt>
                <c:pt idx="100">
                  <c:v>0.000155531476664687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0113952"/>
        <c:axId val="353861824"/>
      </c:lineChart>
      <c:catAx>
        <c:axId val="190113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386182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353861824"/>
        <c:scaling>
          <c:orientation val="minMax"/>
          <c:max val="1.0"/>
          <c:min val="0.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numFmt formatCode="0.0" sourceLinked="0"/>
        <c:majorTickMark val="out"/>
        <c:minorTickMark val="none"/>
        <c:tickLblPos val="nextTo"/>
        <c:crossAx val="190113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1485297218842"/>
          <c:y val="0.101252724780608"/>
          <c:w val="0.23965419430977"/>
          <c:h val="0.353744361430756"/>
        </c:manualLayout>
      </c:layout>
      <c:overlay val="0"/>
      <c:txPr>
        <a:bodyPr/>
        <a:lstStyle/>
        <a:p>
          <a:pPr>
            <a:defRPr sz="1400" b="0" i="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b="1" i="0" baseline="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541240415814"/>
          <c:y val="0.0560301837270341"/>
          <c:w val="0.858583200197801"/>
          <c:h val="0.828291046952464"/>
        </c:manualLayout>
      </c:layout>
      <c:lineChart>
        <c:grouping val="standard"/>
        <c:varyColors val="0"/>
        <c:ser>
          <c:idx val="0"/>
          <c:order val="0"/>
          <c:tx>
            <c:strRef>
              <c:f>mltcoh_1x1!$M$3:$M$10992</c:f>
              <c:strCache>
                <c:ptCount val="1"/>
                <c:pt idx="0">
                  <c:v>1850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mltcoh_1x1!$L$10993:$L$11093</c:f>
              <c:numCache>
                <c:formatCode>General</c:formatCode>
                <c:ptCount val="10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  <c:pt idx="100">
                  <c:v>100.0</c:v>
                </c:pt>
              </c:numCache>
            </c:numRef>
          </c:cat>
          <c:val>
            <c:numRef>
              <c:f>mltcoh_1x1!$M$10993:$M$11093</c:f>
              <c:numCache>
                <c:formatCode>General</c:formatCode>
                <c:ptCount val="101"/>
                <c:pt idx="0">
                  <c:v>0.8348</c:v>
                </c:pt>
                <c:pt idx="1">
                  <c:v>0.79952</c:v>
                </c:pt>
                <c:pt idx="2">
                  <c:v>0.77332</c:v>
                </c:pt>
                <c:pt idx="3">
                  <c:v>0.75629</c:v>
                </c:pt>
                <c:pt idx="4">
                  <c:v>0.74437</c:v>
                </c:pt>
                <c:pt idx="5">
                  <c:v>0.73321</c:v>
                </c:pt>
                <c:pt idx="6">
                  <c:v>0.71774</c:v>
                </c:pt>
                <c:pt idx="7">
                  <c:v>0.70577</c:v>
                </c:pt>
                <c:pt idx="8">
                  <c:v>0.69998</c:v>
                </c:pt>
                <c:pt idx="9">
                  <c:v>0.69615</c:v>
                </c:pt>
                <c:pt idx="10">
                  <c:v>0.69312</c:v>
                </c:pt>
                <c:pt idx="11">
                  <c:v>0.68961</c:v>
                </c:pt>
                <c:pt idx="12">
                  <c:v>0.68653</c:v>
                </c:pt>
                <c:pt idx="13">
                  <c:v>0.68357</c:v>
                </c:pt>
                <c:pt idx="14">
                  <c:v>0.68119</c:v>
                </c:pt>
                <c:pt idx="15">
                  <c:v>0.67773</c:v>
                </c:pt>
                <c:pt idx="16">
                  <c:v>0.6743</c:v>
                </c:pt>
                <c:pt idx="17">
                  <c:v>0.6706</c:v>
                </c:pt>
                <c:pt idx="18">
                  <c:v>0.66657</c:v>
                </c:pt>
                <c:pt idx="19">
                  <c:v>0.66259</c:v>
                </c:pt>
                <c:pt idx="20">
                  <c:v>0.65836</c:v>
                </c:pt>
                <c:pt idx="21">
                  <c:v>0.65397</c:v>
                </c:pt>
                <c:pt idx="22">
                  <c:v>0.6496</c:v>
                </c:pt>
                <c:pt idx="23">
                  <c:v>0.64389</c:v>
                </c:pt>
                <c:pt idx="24">
                  <c:v>0.63782</c:v>
                </c:pt>
                <c:pt idx="25">
                  <c:v>0.63268</c:v>
                </c:pt>
                <c:pt idx="26">
                  <c:v>0.62793</c:v>
                </c:pt>
                <c:pt idx="27">
                  <c:v>0.62359</c:v>
                </c:pt>
                <c:pt idx="28">
                  <c:v>0.61873</c:v>
                </c:pt>
                <c:pt idx="29">
                  <c:v>0.61484</c:v>
                </c:pt>
                <c:pt idx="30">
                  <c:v>0.61041</c:v>
                </c:pt>
                <c:pt idx="31">
                  <c:v>0.60619</c:v>
                </c:pt>
                <c:pt idx="32">
                  <c:v>0.60231</c:v>
                </c:pt>
                <c:pt idx="33">
                  <c:v>0.59779</c:v>
                </c:pt>
                <c:pt idx="34">
                  <c:v>0.59324</c:v>
                </c:pt>
                <c:pt idx="35">
                  <c:v>0.58899</c:v>
                </c:pt>
                <c:pt idx="36">
                  <c:v>0.5847</c:v>
                </c:pt>
                <c:pt idx="37">
                  <c:v>0.58014</c:v>
                </c:pt>
                <c:pt idx="38">
                  <c:v>0.57583</c:v>
                </c:pt>
                <c:pt idx="39">
                  <c:v>0.57121</c:v>
                </c:pt>
                <c:pt idx="40">
                  <c:v>0.56651</c:v>
                </c:pt>
                <c:pt idx="41">
                  <c:v>0.56149</c:v>
                </c:pt>
                <c:pt idx="42">
                  <c:v>0.55663</c:v>
                </c:pt>
                <c:pt idx="43">
                  <c:v>0.55118</c:v>
                </c:pt>
                <c:pt idx="44">
                  <c:v>0.546</c:v>
                </c:pt>
                <c:pt idx="45">
                  <c:v>0.54114</c:v>
                </c:pt>
                <c:pt idx="46">
                  <c:v>0.53625</c:v>
                </c:pt>
                <c:pt idx="47">
                  <c:v>0.53093</c:v>
                </c:pt>
                <c:pt idx="48">
                  <c:v>0.52466</c:v>
                </c:pt>
                <c:pt idx="49">
                  <c:v>0.51826</c:v>
                </c:pt>
                <c:pt idx="50">
                  <c:v>0.51111</c:v>
                </c:pt>
                <c:pt idx="51">
                  <c:v>0.50434</c:v>
                </c:pt>
                <c:pt idx="52">
                  <c:v>0.4979</c:v>
                </c:pt>
                <c:pt idx="53">
                  <c:v>0.49107</c:v>
                </c:pt>
                <c:pt idx="54">
                  <c:v>0.48389</c:v>
                </c:pt>
                <c:pt idx="55">
                  <c:v>0.47656</c:v>
                </c:pt>
                <c:pt idx="56">
                  <c:v>0.46894</c:v>
                </c:pt>
                <c:pt idx="57">
                  <c:v>0.46121</c:v>
                </c:pt>
                <c:pt idx="58">
                  <c:v>0.4535</c:v>
                </c:pt>
                <c:pt idx="59">
                  <c:v>0.4447</c:v>
                </c:pt>
                <c:pt idx="60">
                  <c:v>0.43583</c:v>
                </c:pt>
                <c:pt idx="61">
                  <c:v>0.42656</c:v>
                </c:pt>
                <c:pt idx="62">
                  <c:v>0.41702</c:v>
                </c:pt>
                <c:pt idx="63">
                  <c:v>0.40688</c:v>
                </c:pt>
                <c:pt idx="64">
                  <c:v>0.39528</c:v>
                </c:pt>
                <c:pt idx="65">
                  <c:v>0.38427</c:v>
                </c:pt>
                <c:pt idx="66">
                  <c:v>0.37199</c:v>
                </c:pt>
                <c:pt idx="67">
                  <c:v>0.35988</c:v>
                </c:pt>
                <c:pt idx="68">
                  <c:v>0.34496</c:v>
                </c:pt>
                <c:pt idx="69">
                  <c:v>0.33109</c:v>
                </c:pt>
                <c:pt idx="70">
                  <c:v>0.31737</c:v>
                </c:pt>
                <c:pt idx="71">
                  <c:v>0.30292</c:v>
                </c:pt>
                <c:pt idx="72">
                  <c:v>0.28777</c:v>
                </c:pt>
                <c:pt idx="73">
                  <c:v>0.27155</c:v>
                </c:pt>
                <c:pt idx="74">
                  <c:v>0.25512</c:v>
                </c:pt>
                <c:pt idx="75">
                  <c:v>0.23796</c:v>
                </c:pt>
                <c:pt idx="76">
                  <c:v>0.21748</c:v>
                </c:pt>
                <c:pt idx="77">
                  <c:v>0.1991</c:v>
                </c:pt>
                <c:pt idx="78">
                  <c:v>0.17869</c:v>
                </c:pt>
                <c:pt idx="79">
                  <c:v>0.16034</c:v>
                </c:pt>
                <c:pt idx="80">
                  <c:v>0.14054</c:v>
                </c:pt>
                <c:pt idx="81">
                  <c:v>0.12352</c:v>
                </c:pt>
                <c:pt idx="82">
                  <c:v>0.10632</c:v>
                </c:pt>
                <c:pt idx="83">
                  <c:v>0.09047</c:v>
                </c:pt>
                <c:pt idx="84">
                  <c:v>0.07493</c:v>
                </c:pt>
                <c:pt idx="85">
                  <c:v>0.0611</c:v>
                </c:pt>
                <c:pt idx="86">
                  <c:v>0.0481</c:v>
                </c:pt>
                <c:pt idx="87">
                  <c:v>0.03791</c:v>
                </c:pt>
                <c:pt idx="88">
                  <c:v>0.0296</c:v>
                </c:pt>
                <c:pt idx="89">
                  <c:v>0.02145</c:v>
                </c:pt>
                <c:pt idx="90">
                  <c:v>0.01469</c:v>
                </c:pt>
                <c:pt idx="91">
                  <c:v>0.0109</c:v>
                </c:pt>
                <c:pt idx="92">
                  <c:v>0.00773</c:v>
                </c:pt>
                <c:pt idx="93">
                  <c:v>0.00549</c:v>
                </c:pt>
                <c:pt idx="94">
                  <c:v>0.00344</c:v>
                </c:pt>
                <c:pt idx="95">
                  <c:v>0.0022</c:v>
                </c:pt>
                <c:pt idx="96">
                  <c:v>0.00139</c:v>
                </c:pt>
                <c:pt idx="97">
                  <c:v>0.00076</c:v>
                </c:pt>
                <c:pt idx="98">
                  <c:v>0.0004</c:v>
                </c:pt>
                <c:pt idx="99">
                  <c:v>0.00022</c:v>
                </c:pt>
                <c:pt idx="100">
                  <c:v>0.00022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mltcoh_1x1!$N$3:$N$10992</c:f>
              <c:strCache>
                <c:ptCount val="1"/>
                <c:pt idx="0">
                  <c:v>1870</c:v>
                </c:pt>
              </c:strCache>
            </c:strRef>
          </c:tx>
          <c:spPr>
            <a:ln w="44450">
              <a:solidFill>
                <a:srgbClr val="336600"/>
              </a:solidFill>
              <a:prstDash val="solid"/>
            </a:ln>
          </c:spPr>
          <c:marker>
            <c:symbol val="none"/>
          </c:marker>
          <c:cat>
            <c:numRef>
              <c:f>mltcoh_1x1!$L$10993:$L$11093</c:f>
              <c:numCache>
                <c:formatCode>General</c:formatCode>
                <c:ptCount val="10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  <c:pt idx="100">
                  <c:v>100.0</c:v>
                </c:pt>
              </c:numCache>
            </c:numRef>
          </c:cat>
          <c:val>
            <c:numRef>
              <c:f>mltcoh_1x1!$N$10993:$N$11093</c:f>
              <c:numCache>
                <c:formatCode>General</c:formatCode>
                <c:ptCount val="101"/>
                <c:pt idx="0">
                  <c:v>0.86097</c:v>
                </c:pt>
                <c:pt idx="1">
                  <c:v>0.83322</c:v>
                </c:pt>
                <c:pt idx="2">
                  <c:v>0.81718</c:v>
                </c:pt>
                <c:pt idx="3">
                  <c:v>0.80319</c:v>
                </c:pt>
                <c:pt idx="4">
                  <c:v>0.79106</c:v>
                </c:pt>
                <c:pt idx="5">
                  <c:v>0.78087</c:v>
                </c:pt>
                <c:pt idx="6">
                  <c:v>0.77139</c:v>
                </c:pt>
                <c:pt idx="7">
                  <c:v>0.76294</c:v>
                </c:pt>
                <c:pt idx="8">
                  <c:v>0.7567</c:v>
                </c:pt>
                <c:pt idx="9">
                  <c:v>0.75207</c:v>
                </c:pt>
                <c:pt idx="10">
                  <c:v>0.74801</c:v>
                </c:pt>
                <c:pt idx="11">
                  <c:v>0.74445</c:v>
                </c:pt>
                <c:pt idx="12">
                  <c:v>0.74109</c:v>
                </c:pt>
                <c:pt idx="13">
                  <c:v>0.73817</c:v>
                </c:pt>
                <c:pt idx="14">
                  <c:v>0.73546</c:v>
                </c:pt>
                <c:pt idx="15">
                  <c:v>0.73262</c:v>
                </c:pt>
                <c:pt idx="16">
                  <c:v>0.72939</c:v>
                </c:pt>
                <c:pt idx="17">
                  <c:v>0.72549</c:v>
                </c:pt>
                <c:pt idx="18">
                  <c:v>0.72147</c:v>
                </c:pt>
                <c:pt idx="19">
                  <c:v>0.71745</c:v>
                </c:pt>
                <c:pt idx="20">
                  <c:v>0.71276</c:v>
                </c:pt>
                <c:pt idx="21">
                  <c:v>0.70808</c:v>
                </c:pt>
                <c:pt idx="22">
                  <c:v>0.70329</c:v>
                </c:pt>
                <c:pt idx="23">
                  <c:v>0.69858</c:v>
                </c:pt>
                <c:pt idx="24">
                  <c:v>0.69424</c:v>
                </c:pt>
                <c:pt idx="25">
                  <c:v>0.69004</c:v>
                </c:pt>
                <c:pt idx="26">
                  <c:v>0.68564</c:v>
                </c:pt>
                <c:pt idx="27">
                  <c:v>0.68148</c:v>
                </c:pt>
                <c:pt idx="28">
                  <c:v>0.67698</c:v>
                </c:pt>
                <c:pt idx="29">
                  <c:v>0.67193</c:v>
                </c:pt>
                <c:pt idx="30">
                  <c:v>0.66736</c:v>
                </c:pt>
                <c:pt idx="31">
                  <c:v>0.6632</c:v>
                </c:pt>
                <c:pt idx="32">
                  <c:v>0.6587</c:v>
                </c:pt>
                <c:pt idx="33">
                  <c:v>0.65509</c:v>
                </c:pt>
                <c:pt idx="34">
                  <c:v>0.65103</c:v>
                </c:pt>
                <c:pt idx="35">
                  <c:v>0.64644</c:v>
                </c:pt>
                <c:pt idx="36">
                  <c:v>0.64226</c:v>
                </c:pt>
                <c:pt idx="37">
                  <c:v>0.63833</c:v>
                </c:pt>
                <c:pt idx="38">
                  <c:v>0.63417</c:v>
                </c:pt>
                <c:pt idx="39">
                  <c:v>0.63028</c:v>
                </c:pt>
                <c:pt idx="40">
                  <c:v>0.62621</c:v>
                </c:pt>
                <c:pt idx="41">
                  <c:v>0.62185</c:v>
                </c:pt>
                <c:pt idx="42">
                  <c:v>0.61755</c:v>
                </c:pt>
                <c:pt idx="43">
                  <c:v>0.61272</c:v>
                </c:pt>
                <c:pt idx="44">
                  <c:v>0.60805</c:v>
                </c:pt>
                <c:pt idx="45">
                  <c:v>0.60296</c:v>
                </c:pt>
                <c:pt idx="46">
                  <c:v>0.59811</c:v>
                </c:pt>
                <c:pt idx="47">
                  <c:v>0.59272</c:v>
                </c:pt>
                <c:pt idx="48">
                  <c:v>0.58566</c:v>
                </c:pt>
                <c:pt idx="49">
                  <c:v>0.58054</c:v>
                </c:pt>
                <c:pt idx="50">
                  <c:v>0.57522</c:v>
                </c:pt>
                <c:pt idx="51">
                  <c:v>0.56983</c:v>
                </c:pt>
                <c:pt idx="52">
                  <c:v>0.56392</c:v>
                </c:pt>
                <c:pt idx="53">
                  <c:v>0.5581</c:v>
                </c:pt>
                <c:pt idx="54">
                  <c:v>0.55142</c:v>
                </c:pt>
                <c:pt idx="55">
                  <c:v>0.54446</c:v>
                </c:pt>
                <c:pt idx="56">
                  <c:v>0.53694</c:v>
                </c:pt>
                <c:pt idx="57">
                  <c:v>0.52875</c:v>
                </c:pt>
                <c:pt idx="58">
                  <c:v>0.52134</c:v>
                </c:pt>
                <c:pt idx="59">
                  <c:v>0.5125</c:v>
                </c:pt>
                <c:pt idx="60">
                  <c:v>0.50278</c:v>
                </c:pt>
                <c:pt idx="61">
                  <c:v>0.4927</c:v>
                </c:pt>
                <c:pt idx="62">
                  <c:v>0.48268</c:v>
                </c:pt>
                <c:pt idx="63">
                  <c:v>0.47181</c:v>
                </c:pt>
                <c:pt idx="64">
                  <c:v>0.46011</c:v>
                </c:pt>
                <c:pt idx="65">
                  <c:v>0.44759</c:v>
                </c:pt>
                <c:pt idx="66">
                  <c:v>0.43352</c:v>
                </c:pt>
                <c:pt idx="67">
                  <c:v>0.41789</c:v>
                </c:pt>
                <c:pt idx="68">
                  <c:v>0.40302</c:v>
                </c:pt>
                <c:pt idx="69">
                  <c:v>0.38726</c:v>
                </c:pt>
                <c:pt idx="70">
                  <c:v>0.3687</c:v>
                </c:pt>
                <c:pt idx="71">
                  <c:v>0.35134</c:v>
                </c:pt>
                <c:pt idx="72">
                  <c:v>0.33458</c:v>
                </c:pt>
                <c:pt idx="73">
                  <c:v>0.31754</c:v>
                </c:pt>
                <c:pt idx="74">
                  <c:v>0.29982</c:v>
                </c:pt>
                <c:pt idx="75">
                  <c:v>0.27973</c:v>
                </c:pt>
                <c:pt idx="76">
                  <c:v>0.25807</c:v>
                </c:pt>
                <c:pt idx="77">
                  <c:v>0.23689</c:v>
                </c:pt>
                <c:pt idx="78">
                  <c:v>0.21443</c:v>
                </c:pt>
                <c:pt idx="79">
                  <c:v>0.19272</c:v>
                </c:pt>
                <c:pt idx="80">
                  <c:v>0.17152</c:v>
                </c:pt>
                <c:pt idx="81">
                  <c:v>0.15152</c:v>
                </c:pt>
                <c:pt idx="82">
                  <c:v>0.13107</c:v>
                </c:pt>
                <c:pt idx="83">
                  <c:v>0.11239</c:v>
                </c:pt>
                <c:pt idx="84">
                  <c:v>0.09559</c:v>
                </c:pt>
                <c:pt idx="85">
                  <c:v>0.08064</c:v>
                </c:pt>
                <c:pt idx="86">
                  <c:v>0.06538</c:v>
                </c:pt>
                <c:pt idx="87">
                  <c:v>0.05128</c:v>
                </c:pt>
                <c:pt idx="88">
                  <c:v>0.03987</c:v>
                </c:pt>
                <c:pt idx="89">
                  <c:v>0.03081</c:v>
                </c:pt>
                <c:pt idx="90">
                  <c:v>0.02274</c:v>
                </c:pt>
                <c:pt idx="91">
                  <c:v>0.01682</c:v>
                </c:pt>
                <c:pt idx="92">
                  <c:v>0.01152</c:v>
                </c:pt>
                <c:pt idx="93">
                  <c:v>0.00794</c:v>
                </c:pt>
                <c:pt idx="94">
                  <c:v>0.00521</c:v>
                </c:pt>
                <c:pt idx="95">
                  <c:v>0.00347</c:v>
                </c:pt>
                <c:pt idx="96">
                  <c:v>0.00216</c:v>
                </c:pt>
                <c:pt idx="97">
                  <c:v>0.00156</c:v>
                </c:pt>
                <c:pt idx="98">
                  <c:v>0.00087</c:v>
                </c:pt>
                <c:pt idx="99">
                  <c:v>0.00051</c:v>
                </c:pt>
                <c:pt idx="100">
                  <c:v>0.00051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mltcoh_1x1!$O$3:$O$10992</c:f>
              <c:strCache>
                <c:ptCount val="1"/>
                <c:pt idx="0">
                  <c:v>1900</c:v>
                </c:pt>
              </c:strCache>
            </c:strRef>
          </c:tx>
          <c:spPr>
            <a:ln w="44450" cmpd="sng">
              <a:solidFill>
                <a:srgbClr val="D2A000"/>
              </a:solidFill>
            </a:ln>
          </c:spPr>
          <c:marker>
            <c:symbol val="none"/>
          </c:marker>
          <c:cat>
            <c:numRef>
              <c:f>mltcoh_1x1!$L$10993:$L$11093</c:f>
              <c:numCache>
                <c:formatCode>General</c:formatCode>
                <c:ptCount val="10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  <c:pt idx="100">
                  <c:v>100.0</c:v>
                </c:pt>
              </c:numCache>
            </c:numRef>
          </c:cat>
          <c:val>
            <c:numRef>
              <c:f>mltcoh_1x1!$O$10993:$O$11093</c:f>
              <c:numCache>
                <c:formatCode>General</c:formatCode>
                <c:ptCount val="101"/>
                <c:pt idx="0">
                  <c:v>0.88719</c:v>
                </c:pt>
                <c:pt idx="1">
                  <c:v>0.86259</c:v>
                </c:pt>
                <c:pt idx="2">
                  <c:v>0.85076</c:v>
                </c:pt>
                <c:pt idx="3">
                  <c:v>0.84331</c:v>
                </c:pt>
                <c:pt idx="4">
                  <c:v>0.83716</c:v>
                </c:pt>
                <c:pt idx="5">
                  <c:v>0.83292</c:v>
                </c:pt>
                <c:pt idx="6">
                  <c:v>0.82948</c:v>
                </c:pt>
                <c:pt idx="7">
                  <c:v>0.82667</c:v>
                </c:pt>
                <c:pt idx="8">
                  <c:v>0.82433</c:v>
                </c:pt>
                <c:pt idx="9">
                  <c:v>0.82217</c:v>
                </c:pt>
                <c:pt idx="10">
                  <c:v>0.81974</c:v>
                </c:pt>
                <c:pt idx="11">
                  <c:v>0.81766</c:v>
                </c:pt>
                <c:pt idx="12">
                  <c:v>0.81585</c:v>
                </c:pt>
                <c:pt idx="13">
                  <c:v>0.81404</c:v>
                </c:pt>
                <c:pt idx="14">
                  <c:v>0.81197</c:v>
                </c:pt>
                <c:pt idx="15">
                  <c:v>0.80949</c:v>
                </c:pt>
                <c:pt idx="16">
                  <c:v>0.80623</c:v>
                </c:pt>
                <c:pt idx="17">
                  <c:v>0.80211</c:v>
                </c:pt>
                <c:pt idx="18">
                  <c:v>0.79203</c:v>
                </c:pt>
                <c:pt idx="19">
                  <c:v>0.78739</c:v>
                </c:pt>
                <c:pt idx="20">
                  <c:v>0.7825</c:v>
                </c:pt>
                <c:pt idx="21">
                  <c:v>0.77759</c:v>
                </c:pt>
                <c:pt idx="22">
                  <c:v>0.77419</c:v>
                </c:pt>
                <c:pt idx="23">
                  <c:v>0.77062</c:v>
                </c:pt>
                <c:pt idx="24">
                  <c:v>0.76687</c:v>
                </c:pt>
                <c:pt idx="25">
                  <c:v>0.76364</c:v>
                </c:pt>
                <c:pt idx="26">
                  <c:v>0.76017</c:v>
                </c:pt>
                <c:pt idx="27">
                  <c:v>0.75665</c:v>
                </c:pt>
                <c:pt idx="28">
                  <c:v>0.7532</c:v>
                </c:pt>
                <c:pt idx="29">
                  <c:v>0.74978</c:v>
                </c:pt>
                <c:pt idx="30">
                  <c:v>0.74654</c:v>
                </c:pt>
                <c:pt idx="31">
                  <c:v>0.74349</c:v>
                </c:pt>
                <c:pt idx="32">
                  <c:v>0.7404</c:v>
                </c:pt>
                <c:pt idx="33">
                  <c:v>0.73771</c:v>
                </c:pt>
                <c:pt idx="34">
                  <c:v>0.73527</c:v>
                </c:pt>
                <c:pt idx="35">
                  <c:v>0.73307</c:v>
                </c:pt>
                <c:pt idx="36">
                  <c:v>0.73002</c:v>
                </c:pt>
                <c:pt idx="37">
                  <c:v>0.72732</c:v>
                </c:pt>
                <c:pt idx="38">
                  <c:v>0.72436</c:v>
                </c:pt>
                <c:pt idx="39">
                  <c:v>0.72131</c:v>
                </c:pt>
                <c:pt idx="40">
                  <c:v>0.71878</c:v>
                </c:pt>
                <c:pt idx="41">
                  <c:v>0.71602</c:v>
                </c:pt>
                <c:pt idx="42">
                  <c:v>0.71325</c:v>
                </c:pt>
                <c:pt idx="43">
                  <c:v>0.71038</c:v>
                </c:pt>
                <c:pt idx="44">
                  <c:v>0.70767</c:v>
                </c:pt>
                <c:pt idx="45">
                  <c:v>0.70434</c:v>
                </c:pt>
                <c:pt idx="46">
                  <c:v>0.70102</c:v>
                </c:pt>
                <c:pt idx="47">
                  <c:v>0.69763</c:v>
                </c:pt>
                <c:pt idx="48">
                  <c:v>0.69388</c:v>
                </c:pt>
                <c:pt idx="49">
                  <c:v>0.68978</c:v>
                </c:pt>
                <c:pt idx="50">
                  <c:v>0.68566</c:v>
                </c:pt>
                <c:pt idx="51">
                  <c:v>0.68139</c:v>
                </c:pt>
                <c:pt idx="52">
                  <c:v>0.67679</c:v>
                </c:pt>
                <c:pt idx="53">
                  <c:v>0.67199</c:v>
                </c:pt>
                <c:pt idx="54">
                  <c:v>0.66663</c:v>
                </c:pt>
                <c:pt idx="55">
                  <c:v>0.65987</c:v>
                </c:pt>
                <c:pt idx="56">
                  <c:v>0.65315</c:v>
                </c:pt>
                <c:pt idx="57">
                  <c:v>0.64541</c:v>
                </c:pt>
                <c:pt idx="58">
                  <c:v>0.638</c:v>
                </c:pt>
                <c:pt idx="59">
                  <c:v>0.62938</c:v>
                </c:pt>
                <c:pt idx="60">
                  <c:v>0.61958</c:v>
                </c:pt>
                <c:pt idx="61">
                  <c:v>0.60993</c:v>
                </c:pt>
                <c:pt idx="62">
                  <c:v>0.59892</c:v>
                </c:pt>
                <c:pt idx="63">
                  <c:v>0.5863</c:v>
                </c:pt>
                <c:pt idx="64">
                  <c:v>0.57315</c:v>
                </c:pt>
                <c:pt idx="65">
                  <c:v>0.55977</c:v>
                </c:pt>
                <c:pt idx="66">
                  <c:v>0.54456</c:v>
                </c:pt>
                <c:pt idx="67">
                  <c:v>0.5279</c:v>
                </c:pt>
                <c:pt idx="68">
                  <c:v>0.50985</c:v>
                </c:pt>
                <c:pt idx="69">
                  <c:v>0.49167</c:v>
                </c:pt>
                <c:pt idx="70">
                  <c:v>0.47274</c:v>
                </c:pt>
                <c:pt idx="71">
                  <c:v>0.4507</c:v>
                </c:pt>
                <c:pt idx="72">
                  <c:v>0.42959</c:v>
                </c:pt>
                <c:pt idx="73">
                  <c:v>0.40675</c:v>
                </c:pt>
                <c:pt idx="74">
                  <c:v>0.38306</c:v>
                </c:pt>
                <c:pt idx="75">
                  <c:v>0.3584</c:v>
                </c:pt>
                <c:pt idx="76">
                  <c:v>0.33372</c:v>
                </c:pt>
                <c:pt idx="77">
                  <c:v>0.30823</c:v>
                </c:pt>
                <c:pt idx="78">
                  <c:v>0.28224</c:v>
                </c:pt>
                <c:pt idx="79">
                  <c:v>0.25705</c:v>
                </c:pt>
                <c:pt idx="80">
                  <c:v>0.23197</c:v>
                </c:pt>
                <c:pt idx="81">
                  <c:v>0.20725</c:v>
                </c:pt>
                <c:pt idx="82">
                  <c:v>0.18317</c:v>
                </c:pt>
                <c:pt idx="83">
                  <c:v>0.16054</c:v>
                </c:pt>
                <c:pt idx="84">
                  <c:v>0.13875</c:v>
                </c:pt>
                <c:pt idx="85">
                  <c:v>0.11875</c:v>
                </c:pt>
                <c:pt idx="86">
                  <c:v>0.10022</c:v>
                </c:pt>
                <c:pt idx="87">
                  <c:v>0.08276</c:v>
                </c:pt>
                <c:pt idx="88">
                  <c:v>0.06753</c:v>
                </c:pt>
                <c:pt idx="89">
                  <c:v>0.05398</c:v>
                </c:pt>
                <c:pt idx="90">
                  <c:v>0.04199</c:v>
                </c:pt>
                <c:pt idx="91">
                  <c:v>0.03193</c:v>
                </c:pt>
                <c:pt idx="92">
                  <c:v>0.02414</c:v>
                </c:pt>
                <c:pt idx="93">
                  <c:v>0.01718</c:v>
                </c:pt>
                <c:pt idx="94">
                  <c:v>0.01249</c:v>
                </c:pt>
                <c:pt idx="95">
                  <c:v>0.00869</c:v>
                </c:pt>
                <c:pt idx="96">
                  <c:v>0.00561</c:v>
                </c:pt>
                <c:pt idx="97">
                  <c:v>0.00358</c:v>
                </c:pt>
                <c:pt idx="98">
                  <c:v>0.00231</c:v>
                </c:pt>
                <c:pt idx="99">
                  <c:v>0.0014</c:v>
                </c:pt>
                <c:pt idx="100">
                  <c:v>0.0014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mltcoh_1x1!$P$3:$P$10992</c:f>
              <c:strCache>
                <c:ptCount val="1"/>
                <c:pt idx="0">
                  <c:v>1910</c:v>
                </c:pt>
              </c:strCache>
            </c:strRef>
          </c:tx>
          <c:spPr>
            <a:ln w="44450">
              <a:solidFill>
                <a:srgbClr val="00B050"/>
              </a:solidFill>
              <a:prstDash val="solid"/>
            </a:ln>
          </c:spPr>
          <c:marker>
            <c:symbol val="none"/>
          </c:marker>
          <c:cat>
            <c:numRef>
              <c:f>mltcoh_1x1!$L$10993:$L$11093</c:f>
              <c:numCache>
                <c:formatCode>General</c:formatCode>
                <c:ptCount val="10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  <c:pt idx="100">
                  <c:v>100.0</c:v>
                </c:pt>
              </c:numCache>
            </c:numRef>
          </c:cat>
          <c:val>
            <c:numRef>
              <c:f>mltcoh_1x1!$P$10993:$P$11093</c:f>
              <c:numCache>
                <c:formatCode>General</c:formatCode>
                <c:ptCount val="101"/>
                <c:pt idx="0">
                  <c:v>0.91514</c:v>
                </c:pt>
                <c:pt idx="1">
                  <c:v>0.89809</c:v>
                </c:pt>
                <c:pt idx="2">
                  <c:v>0.89063</c:v>
                </c:pt>
                <c:pt idx="3">
                  <c:v>0.88591</c:v>
                </c:pt>
                <c:pt idx="4">
                  <c:v>0.88209</c:v>
                </c:pt>
                <c:pt idx="5">
                  <c:v>0.87864</c:v>
                </c:pt>
                <c:pt idx="6">
                  <c:v>0.87573</c:v>
                </c:pt>
                <c:pt idx="7">
                  <c:v>0.87286</c:v>
                </c:pt>
                <c:pt idx="8">
                  <c:v>0.86854</c:v>
                </c:pt>
                <c:pt idx="9">
                  <c:v>0.86613</c:v>
                </c:pt>
                <c:pt idx="10">
                  <c:v>0.86407</c:v>
                </c:pt>
                <c:pt idx="11">
                  <c:v>0.86195</c:v>
                </c:pt>
                <c:pt idx="12">
                  <c:v>0.86034</c:v>
                </c:pt>
                <c:pt idx="13">
                  <c:v>0.85894</c:v>
                </c:pt>
                <c:pt idx="14">
                  <c:v>0.8573</c:v>
                </c:pt>
                <c:pt idx="15">
                  <c:v>0.85527</c:v>
                </c:pt>
                <c:pt idx="16">
                  <c:v>0.85299</c:v>
                </c:pt>
                <c:pt idx="17">
                  <c:v>0.85009</c:v>
                </c:pt>
                <c:pt idx="18">
                  <c:v>0.84699</c:v>
                </c:pt>
                <c:pt idx="19">
                  <c:v>0.84398</c:v>
                </c:pt>
                <c:pt idx="20">
                  <c:v>0.84027</c:v>
                </c:pt>
                <c:pt idx="21">
                  <c:v>0.83664</c:v>
                </c:pt>
                <c:pt idx="22">
                  <c:v>0.83343</c:v>
                </c:pt>
                <c:pt idx="23">
                  <c:v>0.83084</c:v>
                </c:pt>
                <c:pt idx="24">
                  <c:v>0.82834</c:v>
                </c:pt>
                <c:pt idx="25">
                  <c:v>0.82572</c:v>
                </c:pt>
                <c:pt idx="26">
                  <c:v>0.82305</c:v>
                </c:pt>
                <c:pt idx="27">
                  <c:v>0.82029</c:v>
                </c:pt>
                <c:pt idx="28">
                  <c:v>0.81806</c:v>
                </c:pt>
                <c:pt idx="29">
                  <c:v>0.81603</c:v>
                </c:pt>
                <c:pt idx="30">
                  <c:v>0.81412</c:v>
                </c:pt>
                <c:pt idx="31">
                  <c:v>0.81216</c:v>
                </c:pt>
                <c:pt idx="32">
                  <c:v>0.80986</c:v>
                </c:pt>
                <c:pt idx="33">
                  <c:v>0.80785</c:v>
                </c:pt>
                <c:pt idx="34">
                  <c:v>0.80547</c:v>
                </c:pt>
                <c:pt idx="35">
                  <c:v>0.80357</c:v>
                </c:pt>
                <c:pt idx="36">
                  <c:v>0.80154</c:v>
                </c:pt>
                <c:pt idx="37">
                  <c:v>0.79984</c:v>
                </c:pt>
                <c:pt idx="38">
                  <c:v>0.79822</c:v>
                </c:pt>
                <c:pt idx="39">
                  <c:v>0.79607</c:v>
                </c:pt>
                <c:pt idx="40">
                  <c:v>0.7944</c:v>
                </c:pt>
                <c:pt idx="41">
                  <c:v>0.79227</c:v>
                </c:pt>
                <c:pt idx="42">
                  <c:v>0.79008</c:v>
                </c:pt>
                <c:pt idx="43">
                  <c:v>0.78772</c:v>
                </c:pt>
                <c:pt idx="44">
                  <c:v>0.78545</c:v>
                </c:pt>
                <c:pt idx="45">
                  <c:v>0.78284</c:v>
                </c:pt>
                <c:pt idx="46">
                  <c:v>0.77974</c:v>
                </c:pt>
                <c:pt idx="47">
                  <c:v>0.77707</c:v>
                </c:pt>
                <c:pt idx="48">
                  <c:v>0.77364</c:v>
                </c:pt>
                <c:pt idx="49">
                  <c:v>0.7695</c:v>
                </c:pt>
                <c:pt idx="50">
                  <c:v>0.76572</c:v>
                </c:pt>
                <c:pt idx="51">
                  <c:v>0.76135</c:v>
                </c:pt>
                <c:pt idx="52">
                  <c:v>0.75671</c:v>
                </c:pt>
                <c:pt idx="53">
                  <c:v>0.75185</c:v>
                </c:pt>
                <c:pt idx="54">
                  <c:v>0.74636</c:v>
                </c:pt>
                <c:pt idx="55">
                  <c:v>0.74011</c:v>
                </c:pt>
                <c:pt idx="56">
                  <c:v>0.73325</c:v>
                </c:pt>
                <c:pt idx="57">
                  <c:v>0.72514</c:v>
                </c:pt>
                <c:pt idx="58">
                  <c:v>0.71618</c:v>
                </c:pt>
                <c:pt idx="59">
                  <c:v>0.70721</c:v>
                </c:pt>
                <c:pt idx="60">
                  <c:v>0.69731</c:v>
                </c:pt>
                <c:pt idx="61">
                  <c:v>0.68608</c:v>
                </c:pt>
                <c:pt idx="62">
                  <c:v>0.67391</c:v>
                </c:pt>
                <c:pt idx="63">
                  <c:v>0.66147</c:v>
                </c:pt>
                <c:pt idx="64">
                  <c:v>0.64786</c:v>
                </c:pt>
                <c:pt idx="65">
                  <c:v>0.6319</c:v>
                </c:pt>
                <c:pt idx="66">
                  <c:v>0.61564</c:v>
                </c:pt>
                <c:pt idx="67">
                  <c:v>0.59774</c:v>
                </c:pt>
                <c:pt idx="68">
                  <c:v>0.57904</c:v>
                </c:pt>
                <c:pt idx="69">
                  <c:v>0.55969</c:v>
                </c:pt>
                <c:pt idx="70">
                  <c:v>0.53957</c:v>
                </c:pt>
                <c:pt idx="71">
                  <c:v>0.51786</c:v>
                </c:pt>
                <c:pt idx="72">
                  <c:v>0.49509</c:v>
                </c:pt>
                <c:pt idx="73">
                  <c:v>0.47173</c:v>
                </c:pt>
                <c:pt idx="74">
                  <c:v>0.44785</c:v>
                </c:pt>
                <c:pt idx="75">
                  <c:v>0.42278</c:v>
                </c:pt>
                <c:pt idx="76">
                  <c:v>0.3959</c:v>
                </c:pt>
                <c:pt idx="77">
                  <c:v>0.36945</c:v>
                </c:pt>
                <c:pt idx="78">
                  <c:v>0.34242</c:v>
                </c:pt>
                <c:pt idx="79">
                  <c:v>0.31521</c:v>
                </c:pt>
                <c:pt idx="80">
                  <c:v>0.28923</c:v>
                </c:pt>
                <c:pt idx="81">
                  <c:v>0.26235</c:v>
                </c:pt>
                <c:pt idx="82">
                  <c:v>0.23539</c:v>
                </c:pt>
                <c:pt idx="83">
                  <c:v>0.20939</c:v>
                </c:pt>
                <c:pt idx="84">
                  <c:v>0.18338</c:v>
                </c:pt>
                <c:pt idx="85">
                  <c:v>0.15818</c:v>
                </c:pt>
                <c:pt idx="86">
                  <c:v>0.13496</c:v>
                </c:pt>
                <c:pt idx="87">
                  <c:v>0.11372</c:v>
                </c:pt>
                <c:pt idx="88">
                  <c:v>0.09366</c:v>
                </c:pt>
                <c:pt idx="89">
                  <c:v>0.07601</c:v>
                </c:pt>
                <c:pt idx="90">
                  <c:v>0.06058</c:v>
                </c:pt>
                <c:pt idx="91">
                  <c:v>0.04648</c:v>
                </c:pt>
                <c:pt idx="92">
                  <c:v>0.03548</c:v>
                </c:pt>
                <c:pt idx="93">
                  <c:v>0.02571</c:v>
                </c:pt>
                <c:pt idx="94">
                  <c:v>0.01851</c:v>
                </c:pt>
                <c:pt idx="95">
                  <c:v>0.01328</c:v>
                </c:pt>
                <c:pt idx="96">
                  <c:v>0.00919</c:v>
                </c:pt>
                <c:pt idx="97">
                  <c:v>0.00619</c:v>
                </c:pt>
                <c:pt idx="98">
                  <c:v>0.00388</c:v>
                </c:pt>
                <c:pt idx="99">
                  <c:v>0.00229</c:v>
                </c:pt>
                <c:pt idx="100">
                  <c:v>0.00229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mltcoh_1x1!$Q$3:$Q$10992</c:f>
              <c:strCache>
                <c:ptCount val="1"/>
                <c:pt idx="0">
                  <c:v>1917</c:v>
                </c:pt>
              </c:strCache>
            </c:strRef>
          </c:tx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mltcoh_1x1!$L$10993:$L$11093</c:f>
              <c:numCache>
                <c:formatCode>General</c:formatCode>
                <c:ptCount val="10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  <c:pt idx="100">
                  <c:v>100.0</c:v>
                </c:pt>
              </c:numCache>
            </c:numRef>
          </c:cat>
          <c:val>
            <c:numRef>
              <c:f>mltcoh_1x1!$Q$10993:$Q$11093</c:f>
              <c:numCache>
                <c:formatCode>General</c:formatCode>
                <c:ptCount val="101"/>
                <c:pt idx="0">
                  <c:v>0.93257</c:v>
                </c:pt>
                <c:pt idx="1">
                  <c:v>0.91197</c:v>
                </c:pt>
                <c:pt idx="2">
                  <c:v>0.90384</c:v>
                </c:pt>
                <c:pt idx="3">
                  <c:v>0.89947</c:v>
                </c:pt>
                <c:pt idx="4">
                  <c:v>0.89611</c:v>
                </c:pt>
                <c:pt idx="5">
                  <c:v>0.894</c:v>
                </c:pt>
                <c:pt idx="6">
                  <c:v>0.89234</c:v>
                </c:pt>
                <c:pt idx="7">
                  <c:v>0.89097</c:v>
                </c:pt>
                <c:pt idx="8">
                  <c:v>0.88924</c:v>
                </c:pt>
                <c:pt idx="9">
                  <c:v>0.8877</c:v>
                </c:pt>
                <c:pt idx="10">
                  <c:v>0.88633</c:v>
                </c:pt>
                <c:pt idx="11">
                  <c:v>0.88495</c:v>
                </c:pt>
                <c:pt idx="12">
                  <c:v>0.88366</c:v>
                </c:pt>
                <c:pt idx="13">
                  <c:v>0.88206</c:v>
                </c:pt>
                <c:pt idx="14">
                  <c:v>0.88073</c:v>
                </c:pt>
                <c:pt idx="15">
                  <c:v>0.87913</c:v>
                </c:pt>
                <c:pt idx="16">
                  <c:v>0.8774</c:v>
                </c:pt>
                <c:pt idx="17">
                  <c:v>0.87539</c:v>
                </c:pt>
                <c:pt idx="18">
                  <c:v>0.87278</c:v>
                </c:pt>
                <c:pt idx="19">
                  <c:v>0.86999</c:v>
                </c:pt>
                <c:pt idx="20">
                  <c:v>0.86678</c:v>
                </c:pt>
                <c:pt idx="21">
                  <c:v>0.86365</c:v>
                </c:pt>
                <c:pt idx="22">
                  <c:v>0.86126</c:v>
                </c:pt>
                <c:pt idx="23">
                  <c:v>0.85888</c:v>
                </c:pt>
                <c:pt idx="24">
                  <c:v>0.85652</c:v>
                </c:pt>
                <c:pt idx="25">
                  <c:v>0.85431</c:v>
                </c:pt>
                <c:pt idx="26">
                  <c:v>0.85239</c:v>
                </c:pt>
                <c:pt idx="27">
                  <c:v>0.85003</c:v>
                </c:pt>
                <c:pt idx="28">
                  <c:v>0.8481</c:v>
                </c:pt>
                <c:pt idx="29">
                  <c:v>0.84676</c:v>
                </c:pt>
                <c:pt idx="30">
                  <c:v>0.84524</c:v>
                </c:pt>
                <c:pt idx="31">
                  <c:v>0.84392</c:v>
                </c:pt>
                <c:pt idx="32">
                  <c:v>0.84229</c:v>
                </c:pt>
                <c:pt idx="33">
                  <c:v>0.84103</c:v>
                </c:pt>
                <c:pt idx="34">
                  <c:v>0.83973</c:v>
                </c:pt>
                <c:pt idx="35">
                  <c:v>0.83825</c:v>
                </c:pt>
                <c:pt idx="36">
                  <c:v>0.83661</c:v>
                </c:pt>
                <c:pt idx="37">
                  <c:v>0.83523</c:v>
                </c:pt>
                <c:pt idx="38">
                  <c:v>0.83359</c:v>
                </c:pt>
                <c:pt idx="39">
                  <c:v>0.83166</c:v>
                </c:pt>
                <c:pt idx="40">
                  <c:v>0.8299</c:v>
                </c:pt>
                <c:pt idx="41">
                  <c:v>0.8278</c:v>
                </c:pt>
                <c:pt idx="42">
                  <c:v>0.82564</c:v>
                </c:pt>
                <c:pt idx="43">
                  <c:v>0.82331</c:v>
                </c:pt>
                <c:pt idx="44">
                  <c:v>0.82113</c:v>
                </c:pt>
                <c:pt idx="45">
                  <c:v>0.81832</c:v>
                </c:pt>
                <c:pt idx="46">
                  <c:v>0.81561</c:v>
                </c:pt>
                <c:pt idx="47">
                  <c:v>0.81258</c:v>
                </c:pt>
                <c:pt idx="48">
                  <c:v>0.80868</c:v>
                </c:pt>
                <c:pt idx="49">
                  <c:v>0.80421</c:v>
                </c:pt>
                <c:pt idx="50">
                  <c:v>0.80034</c:v>
                </c:pt>
                <c:pt idx="51">
                  <c:v>0.79523</c:v>
                </c:pt>
                <c:pt idx="52">
                  <c:v>0.79016</c:v>
                </c:pt>
                <c:pt idx="53">
                  <c:v>0.78438</c:v>
                </c:pt>
                <c:pt idx="54">
                  <c:v>0.77816</c:v>
                </c:pt>
                <c:pt idx="55">
                  <c:v>0.77104</c:v>
                </c:pt>
                <c:pt idx="56">
                  <c:v>0.76349</c:v>
                </c:pt>
                <c:pt idx="57">
                  <c:v>0.75568</c:v>
                </c:pt>
                <c:pt idx="58">
                  <c:v>0.74611</c:v>
                </c:pt>
                <c:pt idx="59">
                  <c:v>0.7362</c:v>
                </c:pt>
                <c:pt idx="60">
                  <c:v>0.72549</c:v>
                </c:pt>
                <c:pt idx="61">
                  <c:v>0.71436</c:v>
                </c:pt>
                <c:pt idx="62">
                  <c:v>0.70221</c:v>
                </c:pt>
                <c:pt idx="63">
                  <c:v>0.68892</c:v>
                </c:pt>
                <c:pt idx="64">
                  <c:v>0.67387</c:v>
                </c:pt>
                <c:pt idx="65">
                  <c:v>0.65901</c:v>
                </c:pt>
                <c:pt idx="66">
                  <c:v>0.64396</c:v>
                </c:pt>
                <c:pt idx="67">
                  <c:v>0.62666</c:v>
                </c:pt>
                <c:pt idx="68">
                  <c:v>0.60876</c:v>
                </c:pt>
                <c:pt idx="69">
                  <c:v>0.59069</c:v>
                </c:pt>
                <c:pt idx="70">
                  <c:v>0.57141</c:v>
                </c:pt>
                <c:pt idx="71">
                  <c:v>0.55092</c:v>
                </c:pt>
                <c:pt idx="72">
                  <c:v>0.52956</c:v>
                </c:pt>
                <c:pt idx="73">
                  <c:v>0.5067</c:v>
                </c:pt>
                <c:pt idx="74">
                  <c:v>0.48294</c:v>
                </c:pt>
                <c:pt idx="75">
                  <c:v>0.4601</c:v>
                </c:pt>
                <c:pt idx="76">
                  <c:v>0.435</c:v>
                </c:pt>
                <c:pt idx="77">
                  <c:v>0.40871</c:v>
                </c:pt>
                <c:pt idx="78">
                  <c:v>0.38226</c:v>
                </c:pt>
                <c:pt idx="79">
                  <c:v>0.35514</c:v>
                </c:pt>
                <c:pt idx="80">
                  <c:v>0.32846</c:v>
                </c:pt>
                <c:pt idx="81">
                  <c:v>0.30015</c:v>
                </c:pt>
                <c:pt idx="82">
                  <c:v>0.27246</c:v>
                </c:pt>
                <c:pt idx="83">
                  <c:v>0.24506</c:v>
                </c:pt>
                <c:pt idx="84">
                  <c:v>0.21666</c:v>
                </c:pt>
                <c:pt idx="85">
                  <c:v>0.19028</c:v>
                </c:pt>
                <c:pt idx="86">
                  <c:v>0.1647</c:v>
                </c:pt>
                <c:pt idx="87">
                  <c:v>0.14047</c:v>
                </c:pt>
                <c:pt idx="88">
                  <c:v>0.11832</c:v>
                </c:pt>
                <c:pt idx="89">
                  <c:v>0.09739</c:v>
                </c:pt>
                <c:pt idx="90">
                  <c:v>0.07881</c:v>
                </c:pt>
                <c:pt idx="91">
                  <c:v>0.06229</c:v>
                </c:pt>
                <c:pt idx="92">
                  <c:v>0.04882</c:v>
                </c:pt>
                <c:pt idx="93">
                  <c:v>0.03665</c:v>
                </c:pt>
                <c:pt idx="94">
                  <c:v>0.02632</c:v>
                </c:pt>
                <c:pt idx="95">
                  <c:v>0.01852</c:v>
                </c:pt>
                <c:pt idx="96">
                  <c:v>0.01272</c:v>
                </c:pt>
                <c:pt idx="97">
                  <c:v>0.00843</c:v>
                </c:pt>
                <c:pt idx="98">
                  <c:v>0.00536</c:v>
                </c:pt>
                <c:pt idx="99">
                  <c:v>0.00327</c:v>
                </c:pt>
                <c:pt idx="100">
                  <c:v>0.00327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6987200"/>
        <c:axId val="266988976"/>
      </c:lineChart>
      <c:catAx>
        <c:axId val="266987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66988976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266988976"/>
        <c:scaling>
          <c:orientation val="minMax"/>
          <c:max val="1.0"/>
          <c:min val="0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266987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6961373922748"/>
          <c:y val="0.101083393885516"/>
          <c:w val="0.257864457395582"/>
          <c:h val="0.349945059187843"/>
        </c:manualLayout>
      </c:layout>
      <c:overlay val="0"/>
      <c:txPr>
        <a:bodyPr/>
        <a:lstStyle/>
        <a:p>
          <a:pPr>
            <a:defRPr sz="1400" b="0" i="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b="1" i="0" baseline="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6B8203-3291-8E42-A400-D54EAAE9054A}" type="doc">
      <dgm:prSet loTypeId="urn:microsoft.com/office/officeart/2005/8/layout/pyramid1" loCatId="" qsTypeId="urn:microsoft.com/office/officeart/2005/8/quickstyle/3D4" qsCatId="3D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A839E838-CF34-254D-BDE2-698553599819}">
      <dgm:prSet phldrT="[Текст]" custT="1"/>
      <dgm:spPr/>
      <dgm:t>
        <a:bodyPr/>
        <a:lstStyle/>
        <a:p>
          <a:r>
            <a:rPr lang="ru-RU" sz="1400" dirty="0" smtClean="0"/>
            <a:t>Медицина </a:t>
          </a:r>
        </a:p>
        <a:p>
          <a:r>
            <a:rPr lang="ru-RU" sz="1400" dirty="0" smtClean="0"/>
            <a:t>(10%)</a:t>
          </a:r>
          <a:endParaRPr lang="ru-RU" sz="1400" dirty="0"/>
        </a:p>
      </dgm:t>
    </dgm:pt>
    <dgm:pt modelId="{8749F442-8E3B-DC48-9593-3D17B59EFCA1}" type="parTrans" cxnId="{6AD39E04-27CC-AD4F-8DF3-C888D2B00E2C}">
      <dgm:prSet/>
      <dgm:spPr/>
      <dgm:t>
        <a:bodyPr/>
        <a:lstStyle/>
        <a:p>
          <a:endParaRPr lang="ru-RU"/>
        </a:p>
      </dgm:t>
    </dgm:pt>
    <dgm:pt modelId="{AAF707FB-5436-DC40-A185-8B1A03CD0CA5}" type="sibTrans" cxnId="{6AD39E04-27CC-AD4F-8DF3-C888D2B00E2C}">
      <dgm:prSet/>
      <dgm:spPr/>
      <dgm:t>
        <a:bodyPr/>
        <a:lstStyle/>
        <a:p>
          <a:endParaRPr lang="ru-RU"/>
        </a:p>
      </dgm:t>
    </dgm:pt>
    <dgm:pt modelId="{C13F34E9-AA5E-EF40-BEA8-D3C5451402B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Генетика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(15-20%)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/>
        </a:p>
      </dgm:t>
    </dgm:pt>
    <dgm:pt modelId="{9C5577C7-D293-1947-8099-B13D7A5CF9C2}" type="parTrans" cxnId="{7446F0D7-195D-1442-B746-807EBBEB48A3}">
      <dgm:prSet/>
      <dgm:spPr/>
      <dgm:t>
        <a:bodyPr/>
        <a:lstStyle/>
        <a:p>
          <a:endParaRPr lang="ru-RU"/>
        </a:p>
      </dgm:t>
    </dgm:pt>
    <dgm:pt modelId="{D6B30FBD-ED5C-8E49-9F4A-9F4A255B6B1B}" type="sibTrans" cxnId="{7446F0D7-195D-1442-B746-807EBBEB48A3}">
      <dgm:prSet/>
      <dgm:spPr/>
      <dgm:t>
        <a:bodyPr/>
        <a:lstStyle/>
        <a:p>
          <a:endParaRPr lang="ru-RU"/>
        </a:p>
      </dgm:t>
    </dgm:pt>
    <dgm:pt modelId="{5D2C13C1-90D3-0043-8FB5-702B48165CD7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err="1" smtClean="0"/>
            <a:t>Довкілля</a:t>
          </a:r>
          <a:r>
            <a:rPr lang="ru-RU" sz="1800" dirty="0" smtClean="0"/>
            <a:t>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/>
            <a:t>(20-25%)</a:t>
          </a:r>
        </a:p>
      </dgm:t>
    </dgm:pt>
    <dgm:pt modelId="{7B99864B-4508-7D4A-87D7-6D4DEA45955B}" type="parTrans" cxnId="{5E26FAA3-956D-C141-9E1F-7A311934CA1E}">
      <dgm:prSet/>
      <dgm:spPr/>
      <dgm:t>
        <a:bodyPr/>
        <a:lstStyle/>
        <a:p>
          <a:endParaRPr lang="ru-RU"/>
        </a:p>
      </dgm:t>
    </dgm:pt>
    <dgm:pt modelId="{3FC4EB64-1FF9-7242-9678-C22EB516D1ED}" type="sibTrans" cxnId="{5E26FAA3-956D-C141-9E1F-7A311934CA1E}">
      <dgm:prSet/>
      <dgm:spPr/>
      <dgm:t>
        <a:bodyPr/>
        <a:lstStyle/>
        <a:p>
          <a:endParaRPr lang="ru-RU"/>
        </a:p>
      </dgm:t>
    </dgm:pt>
    <dgm:pt modelId="{ECB586B1-5044-3640-9AE0-F072D6E0D24E}">
      <dgm:prSet custT="1"/>
      <dgm:spPr/>
      <dgm:t>
        <a:bodyPr/>
        <a:lstStyle/>
        <a:p>
          <a:r>
            <a:rPr lang="ru-RU" sz="2000" dirty="0" err="1" smtClean="0"/>
            <a:t>Спосіб</a:t>
          </a:r>
          <a:r>
            <a:rPr lang="ru-RU" sz="2000" dirty="0" smtClean="0"/>
            <a:t> </a:t>
          </a:r>
          <a:r>
            <a:rPr lang="ru-RU" sz="2000" dirty="0" err="1" smtClean="0"/>
            <a:t>життя</a:t>
          </a:r>
          <a:r>
            <a:rPr lang="ru-RU" sz="2000" dirty="0" smtClean="0"/>
            <a:t> </a:t>
          </a:r>
        </a:p>
        <a:p>
          <a:r>
            <a:rPr lang="ru-RU" sz="2000" dirty="0" smtClean="0"/>
            <a:t>(50%)</a:t>
          </a:r>
          <a:endParaRPr lang="ru-RU" sz="2000" dirty="0"/>
        </a:p>
      </dgm:t>
    </dgm:pt>
    <dgm:pt modelId="{367D01AA-6FC8-F24F-A2DB-A64F704B8371}" type="parTrans" cxnId="{11AC03BB-DE14-D840-B45A-173182576D48}">
      <dgm:prSet/>
      <dgm:spPr/>
      <dgm:t>
        <a:bodyPr/>
        <a:lstStyle/>
        <a:p>
          <a:endParaRPr lang="ru-RU"/>
        </a:p>
      </dgm:t>
    </dgm:pt>
    <dgm:pt modelId="{8B77C6BB-7E98-0B4B-93A0-3B2BB0213E82}" type="sibTrans" cxnId="{11AC03BB-DE14-D840-B45A-173182576D48}">
      <dgm:prSet/>
      <dgm:spPr/>
      <dgm:t>
        <a:bodyPr/>
        <a:lstStyle/>
        <a:p>
          <a:endParaRPr lang="ru-RU"/>
        </a:p>
      </dgm:t>
    </dgm:pt>
    <dgm:pt modelId="{CE9F3159-B301-124D-8544-33D93234DA5B}" type="pres">
      <dgm:prSet presAssocID="{296B8203-3291-8E42-A400-D54EAAE9054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66CF7FC-DCCD-064B-9878-E6A8F79207DC}" type="pres">
      <dgm:prSet presAssocID="{A839E838-CF34-254D-BDE2-698553599819}" presName="Name8" presStyleCnt="0"/>
      <dgm:spPr/>
    </dgm:pt>
    <dgm:pt modelId="{ECF8B871-DFD0-F340-8B01-4E07BAC9042B}" type="pres">
      <dgm:prSet presAssocID="{A839E838-CF34-254D-BDE2-698553599819}" presName="level" presStyleLbl="node1" presStyleIdx="0" presStyleCnt="4" custScaleX="11086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1E8A0F-0790-0B46-AEAC-BB2012A38C22}" type="pres">
      <dgm:prSet presAssocID="{A839E838-CF34-254D-BDE2-69855359981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4B6F47-880B-0E4A-958F-03395AE018A1}" type="pres">
      <dgm:prSet presAssocID="{C13F34E9-AA5E-EF40-BEA8-D3C5451402BD}" presName="Name8" presStyleCnt="0"/>
      <dgm:spPr/>
    </dgm:pt>
    <dgm:pt modelId="{E8BC7952-043D-CC44-9E5A-A3D77D8A4E0D}" type="pres">
      <dgm:prSet presAssocID="{C13F34E9-AA5E-EF40-BEA8-D3C5451402BD}" presName="level" presStyleLbl="node1" presStyleIdx="1" presStyleCnt="4" custScaleX="103122" custLinFactNeighborX="-1124" custLinFactNeighborY="-77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4EFA59-4B88-4545-BB51-45DA77A92BB3}" type="pres">
      <dgm:prSet presAssocID="{C13F34E9-AA5E-EF40-BEA8-D3C5451402B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DF33B5-68D4-894A-AC49-9F40901534C7}" type="pres">
      <dgm:prSet presAssocID="{5D2C13C1-90D3-0043-8FB5-702B48165CD7}" presName="Name8" presStyleCnt="0"/>
      <dgm:spPr/>
    </dgm:pt>
    <dgm:pt modelId="{43451F30-A608-964B-AC30-9CA3C131EF62}" type="pres">
      <dgm:prSet presAssocID="{5D2C13C1-90D3-0043-8FB5-702B48165CD7}" presName="level" presStyleLbl="node1" presStyleIdx="2" presStyleCnt="4" custScaleX="10154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5F46DD-3529-5D49-AA8B-9AE5C93C5527}" type="pres">
      <dgm:prSet presAssocID="{5D2C13C1-90D3-0043-8FB5-702B48165CD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144A17-94CC-974E-BFE6-38ABEA222D53}" type="pres">
      <dgm:prSet presAssocID="{ECB586B1-5044-3640-9AE0-F072D6E0D24E}" presName="Name8" presStyleCnt="0"/>
      <dgm:spPr/>
    </dgm:pt>
    <dgm:pt modelId="{17F17065-C467-7749-B4D7-4EE963BF5627}" type="pres">
      <dgm:prSet presAssocID="{ECB586B1-5044-3640-9AE0-F072D6E0D24E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6FF628-683B-FF4B-811A-4A2428EABDD9}" type="pres">
      <dgm:prSet presAssocID="{ECB586B1-5044-3640-9AE0-F072D6E0D24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AC03BB-DE14-D840-B45A-173182576D48}" srcId="{296B8203-3291-8E42-A400-D54EAAE9054A}" destId="{ECB586B1-5044-3640-9AE0-F072D6E0D24E}" srcOrd="3" destOrd="0" parTransId="{367D01AA-6FC8-F24F-A2DB-A64F704B8371}" sibTransId="{8B77C6BB-7E98-0B4B-93A0-3B2BB0213E82}"/>
    <dgm:cxn modelId="{9AE95831-DB0E-5343-8AFA-5EBBBFE2EA8E}" type="presOf" srcId="{5D2C13C1-90D3-0043-8FB5-702B48165CD7}" destId="{B85F46DD-3529-5D49-AA8B-9AE5C93C5527}" srcOrd="1" destOrd="0" presId="urn:microsoft.com/office/officeart/2005/8/layout/pyramid1"/>
    <dgm:cxn modelId="{5E26FAA3-956D-C141-9E1F-7A311934CA1E}" srcId="{296B8203-3291-8E42-A400-D54EAAE9054A}" destId="{5D2C13C1-90D3-0043-8FB5-702B48165CD7}" srcOrd="2" destOrd="0" parTransId="{7B99864B-4508-7D4A-87D7-6D4DEA45955B}" sibTransId="{3FC4EB64-1FF9-7242-9678-C22EB516D1ED}"/>
    <dgm:cxn modelId="{BC18832E-9E8C-D544-9DB0-7A512EFC9E06}" type="presOf" srcId="{ECB586B1-5044-3640-9AE0-F072D6E0D24E}" destId="{17F17065-C467-7749-B4D7-4EE963BF5627}" srcOrd="0" destOrd="0" presId="urn:microsoft.com/office/officeart/2005/8/layout/pyramid1"/>
    <dgm:cxn modelId="{57D5857F-BE93-D340-8C67-53D5418EE04E}" type="presOf" srcId="{5D2C13C1-90D3-0043-8FB5-702B48165CD7}" destId="{43451F30-A608-964B-AC30-9CA3C131EF62}" srcOrd="0" destOrd="0" presId="urn:microsoft.com/office/officeart/2005/8/layout/pyramid1"/>
    <dgm:cxn modelId="{0803B42A-0365-2940-825E-569D0CA6F196}" type="presOf" srcId="{ECB586B1-5044-3640-9AE0-F072D6E0D24E}" destId="{376FF628-683B-FF4B-811A-4A2428EABDD9}" srcOrd="1" destOrd="0" presId="urn:microsoft.com/office/officeart/2005/8/layout/pyramid1"/>
    <dgm:cxn modelId="{8EEC2FDB-8241-B544-A475-CEE168737830}" type="presOf" srcId="{A839E838-CF34-254D-BDE2-698553599819}" destId="{6A1E8A0F-0790-0B46-AEAC-BB2012A38C22}" srcOrd="1" destOrd="0" presId="urn:microsoft.com/office/officeart/2005/8/layout/pyramid1"/>
    <dgm:cxn modelId="{F44DC524-F53F-5849-B3F2-ECE35D6EE12E}" type="presOf" srcId="{C13F34E9-AA5E-EF40-BEA8-D3C5451402BD}" destId="{374EFA59-4B88-4545-BB51-45DA77A92BB3}" srcOrd="1" destOrd="0" presId="urn:microsoft.com/office/officeart/2005/8/layout/pyramid1"/>
    <dgm:cxn modelId="{27BDAAE0-0F72-FA49-B23A-7C8EF52EAA02}" type="presOf" srcId="{296B8203-3291-8E42-A400-D54EAAE9054A}" destId="{CE9F3159-B301-124D-8544-33D93234DA5B}" srcOrd="0" destOrd="0" presId="urn:microsoft.com/office/officeart/2005/8/layout/pyramid1"/>
    <dgm:cxn modelId="{6AD39E04-27CC-AD4F-8DF3-C888D2B00E2C}" srcId="{296B8203-3291-8E42-A400-D54EAAE9054A}" destId="{A839E838-CF34-254D-BDE2-698553599819}" srcOrd="0" destOrd="0" parTransId="{8749F442-8E3B-DC48-9593-3D17B59EFCA1}" sibTransId="{AAF707FB-5436-DC40-A185-8B1A03CD0CA5}"/>
    <dgm:cxn modelId="{7446F0D7-195D-1442-B746-807EBBEB48A3}" srcId="{296B8203-3291-8E42-A400-D54EAAE9054A}" destId="{C13F34E9-AA5E-EF40-BEA8-D3C5451402BD}" srcOrd="1" destOrd="0" parTransId="{9C5577C7-D293-1947-8099-B13D7A5CF9C2}" sibTransId="{D6B30FBD-ED5C-8E49-9F4A-9F4A255B6B1B}"/>
    <dgm:cxn modelId="{10E3457D-BA5C-104E-B727-FCC5221C9AFE}" type="presOf" srcId="{C13F34E9-AA5E-EF40-BEA8-D3C5451402BD}" destId="{E8BC7952-043D-CC44-9E5A-A3D77D8A4E0D}" srcOrd="0" destOrd="0" presId="urn:microsoft.com/office/officeart/2005/8/layout/pyramid1"/>
    <dgm:cxn modelId="{37323700-364B-C541-ADEA-D034EEA6DDD4}" type="presOf" srcId="{A839E838-CF34-254D-BDE2-698553599819}" destId="{ECF8B871-DFD0-F340-8B01-4E07BAC9042B}" srcOrd="0" destOrd="0" presId="urn:microsoft.com/office/officeart/2005/8/layout/pyramid1"/>
    <dgm:cxn modelId="{3849D973-173C-DF4A-BC24-E8FBB62A1F2D}" type="presParOf" srcId="{CE9F3159-B301-124D-8544-33D93234DA5B}" destId="{666CF7FC-DCCD-064B-9878-E6A8F79207DC}" srcOrd="0" destOrd="0" presId="urn:microsoft.com/office/officeart/2005/8/layout/pyramid1"/>
    <dgm:cxn modelId="{F14925F0-9E90-2D42-9E41-E8ACB33EE3EE}" type="presParOf" srcId="{666CF7FC-DCCD-064B-9878-E6A8F79207DC}" destId="{ECF8B871-DFD0-F340-8B01-4E07BAC9042B}" srcOrd="0" destOrd="0" presId="urn:microsoft.com/office/officeart/2005/8/layout/pyramid1"/>
    <dgm:cxn modelId="{2DAA52F7-F6CB-3A4F-9B6B-1AFFC61F451F}" type="presParOf" srcId="{666CF7FC-DCCD-064B-9878-E6A8F79207DC}" destId="{6A1E8A0F-0790-0B46-AEAC-BB2012A38C22}" srcOrd="1" destOrd="0" presId="urn:microsoft.com/office/officeart/2005/8/layout/pyramid1"/>
    <dgm:cxn modelId="{2221A7BF-DEBF-4442-A9F8-98325E5B6D5C}" type="presParOf" srcId="{CE9F3159-B301-124D-8544-33D93234DA5B}" destId="{814B6F47-880B-0E4A-958F-03395AE018A1}" srcOrd="1" destOrd="0" presId="urn:microsoft.com/office/officeart/2005/8/layout/pyramid1"/>
    <dgm:cxn modelId="{46F47FE7-45E6-6F44-BD8C-14F3A81477E7}" type="presParOf" srcId="{814B6F47-880B-0E4A-958F-03395AE018A1}" destId="{E8BC7952-043D-CC44-9E5A-A3D77D8A4E0D}" srcOrd="0" destOrd="0" presId="urn:microsoft.com/office/officeart/2005/8/layout/pyramid1"/>
    <dgm:cxn modelId="{D24AA83C-A200-1E40-8BF3-9E2A7807547F}" type="presParOf" srcId="{814B6F47-880B-0E4A-958F-03395AE018A1}" destId="{374EFA59-4B88-4545-BB51-45DA77A92BB3}" srcOrd="1" destOrd="0" presId="urn:microsoft.com/office/officeart/2005/8/layout/pyramid1"/>
    <dgm:cxn modelId="{9C3DA5B7-8DC5-7049-ADD6-DF68AB0F9930}" type="presParOf" srcId="{CE9F3159-B301-124D-8544-33D93234DA5B}" destId="{2BDF33B5-68D4-894A-AC49-9F40901534C7}" srcOrd="2" destOrd="0" presId="urn:microsoft.com/office/officeart/2005/8/layout/pyramid1"/>
    <dgm:cxn modelId="{4A0F3270-7E30-6142-9853-863C39BF4458}" type="presParOf" srcId="{2BDF33B5-68D4-894A-AC49-9F40901534C7}" destId="{43451F30-A608-964B-AC30-9CA3C131EF62}" srcOrd="0" destOrd="0" presId="urn:microsoft.com/office/officeart/2005/8/layout/pyramid1"/>
    <dgm:cxn modelId="{68BB01AB-D69B-5648-8D42-ABEC8F267615}" type="presParOf" srcId="{2BDF33B5-68D4-894A-AC49-9F40901534C7}" destId="{B85F46DD-3529-5D49-AA8B-9AE5C93C5527}" srcOrd="1" destOrd="0" presId="urn:microsoft.com/office/officeart/2005/8/layout/pyramid1"/>
    <dgm:cxn modelId="{AB4DA1AF-A3DD-984E-9779-411E543E56F8}" type="presParOf" srcId="{CE9F3159-B301-124D-8544-33D93234DA5B}" destId="{81144A17-94CC-974E-BFE6-38ABEA222D53}" srcOrd="3" destOrd="0" presId="urn:microsoft.com/office/officeart/2005/8/layout/pyramid1"/>
    <dgm:cxn modelId="{9D379BF4-EDBA-CB48-9E4E-A31E46A0C29A}" type="presParOf" srcId="{81144A17-94CC-974E-BFE6-38ABEA222D53}" destId="{17F17065-C467-7749-B4D7-4EE963BF5627}" srcOrd="0" destOrd="0" presId="urn:microsoft.com/office/officeart/2005/8/layout/pyramid1"/>
    <dgm:cxn modelId="{5D144B67-7CFB-5747-8101-078F54B7FFD2}" type="presParOf" srcId="{81144A17-94CC-974E-BFE6-38ABEA222D53}" destId="{376FF628-683B-FF4B-811A-4A2428EABDD9}" srcOrd="1" destOrd="0" presId="urn:microsoft.com/office/officeart/2005/8/layout/pyramid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8B871-DFD0-F340-8B01-4E07BAC9042B}">
      <dsp:nvSpPr>
        <dsp:cNvPr id="0" name=""/>
        <dsp:cNvSpPr/>
      </dsp:nvSpPr>
      <dsp:spPr>
        <a:xfrm>
          <a:off x="2974372" y="0"/>
          <a:ext cx="2280854" cy="1330503"/>
        </a:xfrm>
        <a:prstGeom prst="trapezoid">
          <a:avLst>
            <a:gd name="adj" fmla="val 77317"/>
          </a:avLst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Медицина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(10%)</a:t>
          </a:r>
          <a:endParaRPr lang="ru-RU" sz="1400" kern="1200" dirty="0"/>
        </a:p>
      </dsp:txBody>
      <dsp:txXfrm>
        <a:off x="2974372" y="0"/>
        <a:ext cx="2280854" cy="1330503"/>
      </dsp:txXfrm>
    </dsp:sp>
    <dsp:sp modelId="{E8BC7952-043D-CC44-9E5A-A3D77D8A4E0D}">
      <dsp:nvSpPr>
        <dsp:cNvPr id="0" name=""/>
        <dsp:cNvSpPr/>
      </dsp:nvSpPr>
      <dsp:spPr>
        <a:xfrm>
          <a:off x="1946917" y="1320232"/>
          <a:ext cx="4243264" cy="1330503"/>
        </a:xfrm>
        <a:prstGeom prst="trapezoid">
          <a:avLst>
            <a:gd name="adj" fmla="val 77317"/>
          </a:avLst>
        </a:prstGeom>
        <a:solidFill>
          <a:schemeClr val="accent5">
            <a:alpha val="90000"/>
            <a:hueOff val="0"/>
            <a:satOff val="0"/>
            <a:lumOff val="0"/>
            <a:alphaOff val="-13333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Генетика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(15-20%)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2689488" y="1320232"/>
        <a:ext cx="2758121" cy="1330503"/>
      </dsp:txXfrm>
    </dsp:sp>
    <dsp:sp modelId="{43451F30-A608-964B-AC30-9CA3C131EF62}">
      <dsp:nvSpPr>
        <dsp:cNvPr id="0" name=""/>
        <dsp:cNvSpPr/>
      </dsp:nvSpPr>
      <dsp:spPr>
        <a:xfrm>
          <a:off x="981174" y="2661006"/>
          <a:ext cx="6267251" cy="1330503"/>
        </a:xfrm>
        <a:prstGeom prst="trapezoid">
          <a:avLst>
            <a:gd name="adj" fmla="val 77317"/>
          </a:avLst>
        </a:prstGeom>
        <a:solidFill>
          <a:schemeClr val="accent5">
            <a:alpha val="90000"/>
            <a:hueOff val="0"/>
            <a:satOff val="0"/>
            <a:lumOff val="0"/>
            <a:alphaOff val="-26667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err="1" smtClean="0"/>
            <a:t>Довкілля</a:t>
          </a:r>
          <a:r>
            <a:rPr lang="ru-RU" sz="1800" kern="1200" dirty="0" smtClean="0"/>
            <a:t>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/>
            <a:t>(20-25%)</a:t>
          </a:r>
        </a:p>
      </dsp:txBody>
      <dsp:txXfrm>
        <a:off x="2077943" y="2661006"/>
        <a:ext cx="4073713" cy="1330503"/>
      </dsp:txXfrm>
    </dsp:sp>
    <dsp:sp modelId="{17F17065-C467-7749-B4D7-4EE963BF5627}">
      <dsp:nvSpPr>
        <dsp:cNvPr id="0" name=""/>
        <dsp:cNvSpPr/>
      </dsp:nvSpPr>
      <dsp:spPr>
        <a:xfrm>
          <a:off x="0" y="3991510"/>
          <a:ext cx="8229599" cy="1330503"/>
        </a:xfrm>
        <a:prstGeom prst="trapezoid">
          <a:avLst>
            <a:gd name="adj" fmla="val 77317"/>
          </a:avLst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Спосіб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життя</a:t>
          </a:r>
          <a:r>
            <a:rPr lang="ru-RU" sz="2000" kern="1200" dirty="0" smtClean="0"/>
            <a:t>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(50%)</a:t>
          </a:r>
          <a:endParaRPr lang="ru-RU" sz="2000" kern="1200" dirty="0"/>
        </a:p>
      </dsp:txBody>
      <dsp:txXfrm>
        <a:off x="1440179" y="3991510"/>
        <a:ext cx="5349240" cy="13305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defTabSz="915988" eaLnBrk="1" hangingPunct="1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4988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defTabSz="915988" eaLnBrk="1" hangingPunct="1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4988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C035B152-907C-4674-B335-DAB6BB1622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068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defTabSz="915988" eaLnBrk="1" hangingPunct="1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53000" cy="37147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0113"/>
            <a:ext cx="4981575" cy="4465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4988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defTabSz="915988" eaLnBrk="1" hangingPunct="1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4988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950F37D4-185F-4B48-B624-E4993F7F39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7093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193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ADB3E2-8563-4504-BD0B-3625A9A4CCD2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162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84AA6-7CEC-498A-934E-25CE0FD701A8}" type="datetimeFigureOut">
              <a:rPr lang="ru-RU"/>
              <a:pPr>
                <a:defRPr/>
              </a:pPr>
              <a:t>06.11.17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FF9F4-62D2-41D9-8AAE-98C25DB9B1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759967"/>
      </p:ext>
    </p:extLst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D94EB-2133-44E4-BD55-F841F24E2912}" type="datetimeFigureOut">
              <a:rPr lang="ru-RU"/>
              <a:pPr>
                <a:defRPr/>
              </a:pPr>
              <a:t>06.11.17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211BA-D7BF-4760-963F-D7A00354DD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674148"/>
      </p:ext>
    </p:extLst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98A4C-2A4E-44BA-AD85-BC899C725A0F}" type="datetimeFigureOut">
              <a:rPr lang="ru-RU"/>
              <a:pPr>
                <a:defRPr/>
              </a:pPr>
              <a:t>06.11.17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A4066-D404-4818-8D61-72B9C9073E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651212"/>
      </p:ext>
    </p:extLst>
  </p:cSld>
  <p:clrMapOvr>
    <a:masterClrMapping/>
  </p:clrMapOvr>
  <p:transition spd="med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F540D-48BC-4407-B4C9-49581CB8D29C}" type="datetimeFigureOut">
              <a:rPr lang="ru-RU"/>
              <a:pPr>
                <a:defRPr/>
              </a:pPr>
              <a:t>06.11.17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D195D-12F6-475E-8434-86490A3817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12082"/>
      </p:ext>
    </p:extLst>
  </p:cSld>
  <p:clrMapOvr>
    <a:masterClrMapping/>
  </p:clrMapOvr>
  <p:transition spd="med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B7576-027E-4A36-996B-D759B1617B99}" type="datetimeFigureOut">
              <a:rPr lang="ru-RU"/>
              <a:pPr>
                <a:defRPr/>
              </a:pPr>
              <a:t>06.11.17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0A942-F301-483C-AC42-D6BFC16767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317452"/>
      </p:ext>
    </p:extLst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9C1E1-7888-4C4C-B20C-9F356BF5F99C}" type="datetimeFigureOut">
              <a:rPr lang="ru-RU"/>
              <a:pPr>
                <a:defRPr/>
              </a:pPr>
              <a:t>06.11.17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717C1-924B-4584-8A7F-37B5651EE1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951108"/>
      </p:ext>
    </p:extLst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46311-7AC6-4139-AFE9-7F6B75439D44}" type="datetimeFigureOut">
              <a:rPr lang="ru-RU"/>
              <a:pPr>
                <a:defRPr/>
              </a:pPr>
              <a:t>06.11.17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49ADC-DD34-44D8-A9AB-4D31B68F20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695626"/>
      </p:ext>
    </p:extLst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109A2-9EDD-43FE-8CBA-877768011828}" type="datetimeFigureOut">
              <a:rPr lang="ru-RU"/>
              <a:pPr>
                <a:defRPr/>
              </a:pPr>
              <a:t>06.11.17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7C3F5-0BCF-43D6-A71B-B7B724F10C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476328"/>
      </p:ext>
    </p:extLst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D92F0-8625-46E4-9C08-36E60831EDDE}" type="datetimeFigureOut">
              <a:rPr lang="ru-RU"/>
              <a:pPr>
                <a:defRPr/>
              </a:pPr>
              <a:t>06.11.17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59A40-BF69-4C56-BAAD-6C66A0B036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463040"/>
      </p:ext>
    </p:extLst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3C9C5-63CF-4619-8B38-5D7C8EE6FFC2}" type="datetimeFigureOut">
              <a:rPr lang="ru-RU"/>
              <a:pPr>
                <a:defRPr/>
              </a:pPr>
              <a:t>06.11.17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BE8BD-0EC4-42C1-A91A-5FEDF3BE3C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095289"/>
      </p:ext>
    </p:extLst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758B7-419B-4CDA-8325-6F585CC0D67F}" type="datetimeFigureOut">
              <a:rPr lang="ru-RU"/>
              <a:pPr>
                <a:defRPr/>
              </a:pPr>
              <a:t>06.11.17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3DC32-8F3F-4EB7-85C8-272D783F59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266921"/>
      </p:ext>
    </p:extLst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0580C-002A-4B40-B67A-769893CE53AA}" type="datetimeFigureOut">
              <a:rPr lang="ru-RU"/>
              <a:pPr>
                <a:defRPr/>
              </a:pPr>
              <a:t>06.11.17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6D107-373C-4854-9D34-D17C657A59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003142"/>
      </p:ext>
    </p:extLst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77A06-92A7-49E0-B2A3-6821A85C0BA3}" type="datetimeFigureOut">
              <a:rPr lang="ru-RU"/>
              <a:pPr>
                <a:defRPr/>
              </a:pPr>
              <a:t>06.11.17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E7379-DDCA-4733-968E-D4C4A39D78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250387"/>
      </p:ext>
    </p:extLst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B9AC1-5FB9-4E1C-9C38-8295B83E30AD}" type="datetimeFigureOut">
              <a:rPr lang="ru-RU"/>
              <a:pPr>
                <a:defRPr/>
              </a:pPr>
              <a:t>06.11.17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C3A03-2E3D-447D-AA9C-89AB41C711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475794"/>
      </p:ext>
    </p:extLst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gif"/><Relationship Id="rId17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F830656-7C46-4498-9B6E-56EA7306B085}" type="datetimeFigureOut">
              <a:rPr lang="ru-RU"/>
              <a:pPr>
                <a:defRPr/>
              </a:pPr>
              <a:t>06.11.17</a:t>
            </a:fld>
            <a:endParaRPr lang="ru-RU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3BACA9A-DA1D-4C4F-A692-A4FC272593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15"/>
          <p:cNvGrpSpPr>
            <a:grpSpLocks/>
          </p:cNvGrpSpPr>
          <p:nvPr userDrawn="1"/>
        </p:nvGrpSpPr>
        <p:grpSpPr bwMode="auto">
          <a:xfrm>
            <a:off x="892175" y="206375"/>
            <a:ext cx="7342188" cy="387350"/>
            <a:chOff x="720" y="96"/>
            <a:chExt cx="5040" cy="244"/>
          </a:xfrm>
        </p:grpSpPr>
        <p:sp>
          <p:nvSpPr>
            <p:cNvPr id="1034" name="Rectangle 16"/>
            <p:cNvSpPr>
              <a:spLocks noChangeArrowheads="1"/>
            </p:cNvSpPr>
            <p:nvPr/>
          </p:nvSpPr>
          <p:spPr bwMode="auto">
            <a:xfrm>
              <a:off x="720" y="96"/>
              <a:ext cx="5028" cy="24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ru-RU" sz="1600" b="1" smtClean="0">
                <a:latin typeface="Times New Roman" pitchFamily="18" charset="0"/>
              </a:endParaRPr>
            </a:p>
          </p:txBody>
        </p:sp>
        <p:sp>
          <p:nvSpPr>
            <p:cNvPr id="1035" name="Rectangle 17"/>
            <p:cNvSpPr>
              <a:spLocks noChangeArrowheads="1"/>
            </p:cNvSpPr>
            <p:nvPr/>
          </p:nvSpPr>
          <p:spPr bwMode="auto">
            <a:xfrm>
              <a:off x="732" y="96"/>
              <a:ext cx="5028" cy="7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ru-RU" sz="1600" b="1" smtClean="0">
                <a:latin typeface="Times New Roman" pitchFamily="18" charset="0"/>
              </a:endParaRPr>
            </a:p>
          </p:txBody>
        </p:sp>
        <p:sp>
          <p:nvSpPr>
            <p:cNvPr id="1036" name="Freeform 18"/>
            <p:cNvSpPr>
              <a:spLocks/>
            </p:cNvSpPr>
            <p:nvPr/>
          </p:nvSpPr>
          <p:spPr bwMode="auto">
            <a:xfrm>
              <a:off x="819" y="126"/>
              <a:ext cx="2444" cy="63"/>
            </a:xfrm>
            <a:custGeom>
              <a:avLst/>
              <a:gdLst>
                <a:gd name="T0" fmla="*/ 2387 w 2444"/>
                <a:gd name="T1" fmla="*/ 12 h 63"/>
                <a:gd name="T2" fmla="*/ 2279 w 2444"/>
                <a:gd name="T3" fmla="*/ 38 h 63"/>
                <a:gd name="T4" fmla="*/ 2193 w 2444"/>
                <a:gd name="T5" fmla="*/ 16 h 63"/>
                <a:gd name="T6" fmla="*/ 2113 w 2444"/>
                <a:gd name="T7" fmla="*/ 2 h 63"/>
                <a:gd name="T8" fmla="*/ 2023 w 2444"/>
                <a:gd name="T9" fmla="*/ 29 h 63"/>
                <a:gd name="T10" fmla="*/ 1928 w 2444"/>
                <a:gd name="T11" fmla="*/ 33 h 63"/>
                <a:gd name="T12" fmla="*/ 1847 w 2444"/>
                <a:gd name="T13" fmla="*/ 6 h 63"/>
                <a:gd name="T14" fmla="*/ 1788 w 2444"/>
                <a:gd name="T15" fmla="*/ 5 h 63"/>
                <a:gd name="T16" fmla="*/ 1724 w 2444"/>
                <a:gd name="T17" fmla="*/ 26 h 63"/>
                <a:gd name="T18" fmla="*/ 1654 w 2444"/>
                <a:gd name="T19" fmla="*/ 40 h 63"/>
                <a:gd name="T20" fmla="*/ 1568 w 2444"/>
                <a:gd name="T21" fmla="*/ 17 h 63"/>
                <a:gd name="T22" fmla="*/ 1505 w 2444"/>
                <a:gd name="T23" fmla="*/ 2 h 63"/>
                <a:gd name="T24" fmla="*/ 1441 w 2444"/>
                <a:gd name="T25" fmla="*/ 16 h 63"/>
                <a:gd name="T26" fmla="*/ 1339 w 2444"/>
                <a:gd name="T27" fmla="*/ 40 h 63"/>
                <a:gd name="T28" fmla="*/ 1253 w 2444"/>
                <a:gd name="T29" fmla="*/ 20 h 63"/>
                <a:gd name="T30" fmla="*/ 1188 w 2444"/>
                <a:gd name="T31" fmla="*/ 2 h 63"/>
                <a:gd name="T32" fmla="*/ 1103 w 2444"/>
                <a:gd name="T33" fmla="*/ 24 h 63"/>
                <a:gd name="T34" fmla="*/ 1003 w 2444"/>
                <a:gd name="T35" fmla="*/ 40 h 63"/>
                <a:gd name="T36" fmla="*/ 920 w 2444"/>
                <a:gd name="T37" fmla="*/ 12 h 63"/>
                <a:gd name="T38" fmla="*/ 858 w 2444"/>
                <a:gd name="T39" fmla="*/ 5 h 63"/>
                <a:gd name="T40" fmla="*/ 765 w 2444"/>
                <a:gd name="T41" fmla="*/ 32 h 63"/>
                <a:gd name="T42" fmla="*/ 669 w 2444"/>
                <a:gd name="T43" fmla="*/ 36 h 63"/>
                <a:gd name="T44" fmla="*/ 587 w 2444"/>
                <a:gd name="T45" fmla="*/ 8 h 63"/>
                <a:gd name="T46" fmla="*/ 544 w 2444"/>
                <a:gd name="T47" fmla="*/ 5 h 63"/>
                <a:gd name="T48" fmla="*/ 450 w 2444"/>
                <a:gd name="T49" fmla="*/ 33 h 63"/>
                <a:gd name="T50" fmla="*/ 353 w 2444"/>
                <a:gd name="T51" fmla="*/ 37 h 63"/>
                <a:gd name="T52" fmla="*/ 271 w 2444"/>
                <a:gd name="T53" fmla="*/ 10 h 63"/>
                <a:gd name="T54" fmla="*/ 190 w 2444"/>
                <a:gd name="T55" fmla="*/ 16 h 63"/>
                <a:gd name="T56" fmla="*/ 90 w 2444"/>
                <a:gd name="T57" fmla="*/ 42 h 63"/>
                <a:gd name="T58" fmla="*/ 0 w 2444"/>
                <a:gd name="T59" fmla="*/ 24 h 63"/>
                <a:gd name="T60" fmla="*/ 48 w 2444"/>
                <a:gd name="T61" fmla="*/ 59 h 63"/>
                <a:gd name="T62" fmla="*/ 147 w 2444"/>
                <a:gd name="T63" fmla="*/ 50 h 63"/>
                <a:gd name="T64" fmla="*/ 235 w 2444"/>
                <a:gd name="T65" fmla="*/ 25 h 63"/>
                <a:gd name="T66" fmla="*/ 316 w 2444"/>
                <a:gd name="T67" fmla="*/ 42 h 63"/>
                <a:gd name="T68" fmla="*/ 405 w 2444"/>
                <a:gd name="T69" fmla="*/ 60 h 63"/>
                <a:gd name="T70" fmla="*/ 504 w 2444"/>
                <a:gd name="T71" fmla="*/ 34 h 63"/>
                <a:gd name="T72" fmla="*/ 559 w 2444"/>
                <a:gd name="T73" fmla="*/ 24 h 63"/>
                <a:gd name="T74" fmla="*/ 633 w 2444"/>
                <a:gd name="T75" fmla="*/ 44 h 63"/>
                <a:gd name="T76" fmla="*/ 721 w 2444"/>
                <a:gd name="T77" fmla="*/ 60 h 63"/>
                <a:gd name="T78" fmla="*/ 821 w 2444"/>
                <a:gd name="T79" fmla="*/ 35 h 63"/>
                <a:gd name="T80" fmla="*/ 901 w 2444"/>
                <a:gd name="T81" fmla="*/ 26 h 63"/>
                <a:gd name="T82" fmla="*/ 983 w 2444"/>
                <a:gd name="T83" fmla="*/ 54 h 63"/>
                <a:gd name="T84" fmla="*/ 1080 w 2444"/>
                <a:gd name="T85" fmla="*/ 51 h 63"/>
                <a:gd name="T86" fmla="*/ 1172 w 2444"/>
                <a:gd name="T87" fmla="*/ 24 h 63"/>
                <a:gd name="T88" fmla="*/ 1253 w 2444"/>
                <a:gd name="T89" fmla="*/ 37 h 63"/>
                <a:gd name="T90" fmla="*/ 1339 w 2444"/>
                <a:gd name="T91" fmla="*/ 59 h 63"/>
                <a:gd name="T92" fmla="*/ 1439 w 2444"/>
                <a:gd name="T93" fmla="*/ 35 h 63"/>
                <a:gd name="T94" fmla="*/ 1504 w 2444"/>
                <a:gd name="T95" fmla="*/ 21 h 63"/>
                <a:gd name="T96" fmla="*/ 1569 w 2444"/>
                <a:gd name="T97" fmla="*/ 38 h 63"/>
                <a:gd name="T98" fmla="*/ 1655 w 2444"/>
                <a:gd name="T99" fmla="*/ 59 h 63"/>
                <a:gd name="T100" fmla="*/ 1725 w 2444"/>
                <a:gd name="T101" fmla="*/ 46 h 63"/>
                <a:gd name="T102" fmla="*/ 1788 w 2444"/>
                <a:gd name="T103" fmla="*/ 25 h 63"/>
                <a:gd name="T104" fmla="*/ 1847 w 2444"/>
                <a:gd name="T105" fmla="*/ 24 h 63"/>
                <a:gd name="T106" fmla="*/ 1929 w 2444"/>
                <a:gd name="T107" fmla="*/ 52 h 63"/>
                <a:gd name="T108" fmla="*/ 2023 w 2444"/>
                <a:gd name="T109" fmla="*/ 49 h 63"/>
                <a:gd name="T110" fmla="*/ 2113 w 2444"/>
                <a:gd name="T111" fmla="*/ 22 h 63"/>
                <a:gd name="T112" fmla="*/ 2193 w 2444"/>
                <a:gd name="T113" fmla="*/ 35 h 63"/>
                <a:gd name="T114" fmla="*/ 2279 w 2444"/>
                <a:gd name="T115" fmla="*/ 57 h 63"/>
                <a:gd name="T116" fmla="*/ 2387 w 2444"/>
                <a:gd name="T117" fmla="*/ 33 h 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3">
                  <a:moveTo>
                    <a:pt x="2443" y="0"/>
                  </a:moveTo>
                  <a:lnTo>
                    <a:pt x="2443" y="0"/>
                  </a:lnTo>
                  <a:lnTo>
                    <a:pt x="2437" y="0"/>
                  </a:lnTo>
                  <a:lnTo>
                    <a:pt x="2429" y="1"/>
                  </a:lnTo>
                  <a:lnTo>
                    <a:pt x="2422" y="2"/>
                  </a:lnTo>
                  <a:lnTo>
                    <a:pt x="2413" y="4"/>
                  </a:lnTo>
                  <a:lnTo>
                    <a:pt x="2405" y="7"/>
                  </a:lnTo>
                  <a:lnTo>
                    <a:pt x="2396" y="10"/>
                  </a:lnTo>
                  <a:lnTo>
                    <a:pt x="2387" y="12"/>
                  </a:lnTo>
                  <a:lnTo>
                    <a:pt x="2377" y="15"/>
                  </a:lnTo>
                  <a:lnTo>
                    <a:pt x="2366" y="20"/>
                  </a:lnTo>
                  <a:lnTo>
                    <a:pt x="2353" y="24"/>
                  </a:lnTo>
                  <a:lnTo>
                    <a:pt x="2341" y="27"/>
                  </a:lnTo>
                  <a:lnTo>
                    <a:pt x="2328" y="31"/>
                  </a:lnTo>
                  <a:lnTo>
                    <a:pt x="2316" y="34"/>
                  </a:lnTo>
                  <a:lnTo>
                    <a:pt x="2303" y="36"/>
                  </a:lnTo>
                  <a:lnTo>
                    <a:pt x="2291" y="37"/>
                  </a:lnTo>
                  <a:lnTo>
                    <a:pt x="2279" y="38"/>
                  </a:lnTo>
                  <a:lnTo>
                    <a:pt x="2268" y="37"/>
                  </a:lnTo>
                  <a:lnTo>
                    <a:pt x="2258" y="37"/>
                  </a:lnTo>
                  <a:lnTo>
                    <a:pt x="2247" y="34"/>
                  </a:lnTo>
                  <a:lnTo>
                    <a:pt x="2238" y="32"/>
                  </a:lnTo>
                  <a:lnTo>
                    <a:pt x="2229" y="29"/>
                  </a:lnTo>
                  <a:lnTo>
                    <a:pt x="2219" y="26"/>
                  </a:lnTo>
                  <a:lnTo>
                    <a:pt x="2211" y="22"/>
                  </a:lnTo>
                  <a:lnTo>
                    <a:pt x="2201" y="19"/>
                  </a:lnTo>
                  <a:lnTo>
                    <a:pt x="2193" y="16"/>
                  </a:lnTo>
                  <a:lnTo>
                    <a:pt x="2184" y="12"/>
                  </a:lnTo>
                  <a:lnTo>
                    <a:pt x="2175" y="9"/>
                  </a:lnTo>
                  <a:lnTo>
                    <a:pt x="2166" y="7"/>
                  </a:lnTo>
                  <a:lnTo>
                    <a:pt x="2156" y="4"/>
                  </a:lnTo>
                  <a:lnTo>
                    <a:pt x="2148" y="2"/>
                  </a:lnTo>
                  <a:lnTo>
                    <a:pt x="2138" y="1"/>
                  </a:lnTo>
                  <a:lnTo>
                    <a:pt x="2128" y="1"/>
                  </a:lnTo>
                  <a:lnTo>
                    <a:pt x="2121" y="1"/>
                  </a:lnTo>
                  <a:lnTo>
                    <a:pt x="2113" y="2"/>
                  </a:lnTo>
                  <a:lnTo>
                    <a:pt x="2104" y="4"/>
                  </a:lnTo>
                  <a:lnTo>
                    <a:pt x="2096" y="7"/>
                  </a:lnTo>
                  <a:lnTo>
                    <a:pt x="2086" y="10"/>
                  </a:lnTo>
                  <a:lnTo>
                    <a:pt x="2076" y="12"/>
                  </a:lnTo>
                  <a:lnTo>
                    <a:pt x="2066" y="16"/>
                  </a:lnTo>
                  <a:lnTo>
                    <a:pt x="2056" y="20"/>
                  </a:lnTo>
                  <a:lnTo>
                    <a:pt x="2045" y="23"/>
                  </a:lnTo>
                  <a:lnTo>
                    <a:pt x="2034" y="27"/>
                  </a:lnTo>
                  <a:lnTo>
                    <a:pt x="2023" y="29"/>
                  </a:lnTo>
                  <a:lnTo>
                    <a:pt x="2012" y="33"/>
                  </a:lnTo>
                  <a:lnTo>
                    <a:pt x="2002" y="35"/>
                  </a:lnTo>
                  <a:lnTo>
                    <a:pt x="1991" y="37"/>
                  </a:lnTo>
                  <a:lnTo>
                    <a:pt x="1980" y="38"/>
                  </a:lnTo>
                  <a:lnTo>
                    <a:pt x="1969" y="38"/>
                  </a:lnTo>
                  <a:lnTo>
                    <a:pt x="1958" y="38"/>
                  </a:lnTo>
                  <a:lnTo>
                    <a:pt x="1948" y="37"/>
                  </a:lnTo>
                  <a:lnTo>
                    <a:pt x="1939" y="35"/>
                  </a:lnTo>
                  <a:lnTo>
                    <a:pt x="1928" y="33"/>
                  </a:lnTo>
                  <a:lnTo>
                    <a:pt x="1919" y="31"/>
                  </a:lnTo>
                  <a:lnTo>
                    <a:pt x="1910" y="28"/>
                  </a:lnTo>
                  <a:lnTo>
                    <a:pt x="1901" y="25"/>
                  </a:lnTo>
                  <a:lnTo>
                    <a:pt x="1891" y="21"/>
                  </a:lnTo>
                  <a:lnTo>
                    <a:pt x="1883" y="18"/>
                  </a:lnTo>
                  <a:lnTo>
                    <a:pt x="1874" y="15"/>
                  </a:lnTo>
                  <a:lnTo>
                    <a:pt x="1865" y="11"/>
                  </a:lnTo>
                  <a:lnTo>
                    <a:pt x="1856" y="9"/>
                  </a:lnTo>
                  <a:lnTo>
                    <a:pt x="1847" y="6"/>
                  </a:lnTo>
                  <a:lnTo>
                    <a:pt x="1837" y="4"/>
                  </a:lnTo>
                  <a:lnTo>
                    <a:pt x="1828" y="2"/>
                  </a:lnTo>
                  <a:lnTo>
                    <a:pt x="1819" y="1"/>
                  </a:lnTo>
                  <a:lnTo>
                    <a:pt x="1814" y="1"/>
                  </a:lnTo>
                  <a:lnTo>
                    <a:pt x="1809" y="1"/>
                  </a:lnTo>
                  <a:lnTo>
                    <a:pt x="1804" y="2"/>
                  </a:lnTo>
                  <a:lnTo>
                    <a:pt x="1799" y="3"/>
                  </a:lnTo>
                  <a:lnTo>
                    <a:pt x="1794" y="4"/>
                  </a:lnTo>
                  <a:lnTo>
                    <a:pt x="1788" y="5"/>
                  </a:lnTo>
                  <a:lnTo>
                    <a:pt x="1782" y="7"/>
                  </a:lnTo>
                  <a:lnTo>
                    <a:pt x="1776" y="9"/>
                  </a:lnTo>
                  <a:lnTo>
                    <a:pt x="1769" y="11"/>
                  </a:lnTo>
                  <a:lnTo>
                    <a:pt x="1762" y="14"/>
                  </a:lnTo>
                  <a:lnTo>
                    <a:pt x="1755" y="16"/>
                  </a:lnTo>
                  <a:lnTo>
                    <a:pt x="1747" y="18"/>
                  </a:lnTo>
                  <a:lnTo>
                    <a:pt x="1740" y="21"/>
                  </a:lnTo>
                  <a:lnTo>
                    <a:pt x="1732" y="24"/>
                  </a:lnTo>
                  <a:lnTo>
                    <a:pt x="1724" y="26"/>
                  </a:lnTo>
                  <a:lnTo>
                    <a:pt x="1716" y="28"/>
                  </a:lnTo>
                  <a:lnTo>
                    <a:pt x="1708" y="31"/>
                  </a:lnTo>
                  <a:lnTo>
                    <a:pt x="1700" y="33"/>
                  </a:lnTo>
                  <a:lnTo>
                    <a:pt x="1692" y="34"/>
                  </a:lnTo>
                  <a:lnTo>
                    <a:pt x="1684" y="36"/>
                  </a:lnTo>
                  <a:lnTo>
                    <a:pt x="1677" y="37"/>
                  </a:lnTo>
                  <a:lnTo>
                    <a:pt x="1670" y="38"/>
                  </a:lnTo>
                  <a:lnTo>
                    <a:pt x="1662" y="39"/>
                  </a:lnTo>
                  <a:lnTo>
                    <a:pt x="1654" y="40"/>
                  </a:lnTo>
                  <a:lnTo>
                    <a:pt x="1643" y="39"/>
                  </a:lnTo>
                  <a:lnTo>
                    <a:pt x="1633" y="38"/>
                  </a:lnTo>
                  <a:lnTo>
                    <a:pt x="1624" y="36"/>
                  </a:lnTo>
                  <a:lnTo>
                    <a:pt x="1614" y="34"/>
                  </a:lnTo>
                  <a:lnTo>
                    <a:pt x="1604" y="31"/>
                  </a:lnTo>
                  <a:lnTo>
                    <a:pt x="1596" y="28"/>
                  </a:lnTo>
                  <a:lnTo>
                    <a:pt x="1586" y="24"/>
                  </a:lnTo>
                  <a:lnTo>
                    <a:pt x="1577" y="21"/>
                  </a:lnTo>
                  <a:lnTo>
                    <a:pt x="1568" y="17"/>
                  </a:lnTo>
                  <a:lnTo>
                    <a:pt x="1559" y="14"/>
                  </a:lnTo>
                  <a:lnTo>
                    <a:pt x="1551" y="11"/>
                  </a:lnTo>
                  <a:lnTo>
                    <a:pt x="1542" y="8"/>
                  </a:lnTo>
                  <a:lnTo>
                    <a:pt x="1533" y="5"/>
                  </a:lnTo>
                  <a:lnTo>
                    <a:pt x="1523" y="4"/>
                  </a:lnTo>
                  <a:lnTo>
                    <a:pt x="1514" y="2"/>
                  </a:lnTo>
                  <a:lnTo>
                    <a:pt x="1505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497" y="2"/>
                  </a:lnTo>
                  <a:lnTo>
                    <a:pt x="1489" y="3"/>
                  </a:lnTo>
                  <a:lnTo>
                    <a:pt x="1481" y="5"/>
                  </a:lnTo>
                  <a:lnTo>
                    <a:pt x="1471" y="7"/>
                  </a:lnTo>
                  <a:lnTo>
                    <a:pt x="1461" y="10"/>
                  </a:lnTo>
                  <a:lnTo>
                    <a:pt x="1451" y="13"/>
                  </a:lnTo>
                  <a:lnTo>
                    <a:pt x="1441" y="16"/>
                  </a:lnTo>
                  <a:lnTo>
                    <a:pt x="1429" y="20"/>
                  </a:lnTo>
                  <a:lnTo>
                    <a:pt x="1418" y="24"/>
                  </a:lnTo>
                  <a:lnTo>
                    <a:pt x="1407" y="27"/>
                  </a:lnTo>
                  <a:lnTo>
                    <a:pt x="1395" y="30"/>
                  </a:lnTo>
                  <a:lnTo>
                    <a:pt x="1384" y="33"/>
                  </a:lnTo>
                  <a:lnTo>
                    <a:pt x="1372" y="35"/>
                  </a:lnTo>
                  <a:lnTo>
                    <a:pt x="1361" y="38"/>
                  </a:lnTo>
                  <a:lnTo>
                    <a:pt x="1349" y="39"/>
                  </a:lnTo>
                  <a:lnTo>
                    <a:pt x="1339" y="40"/>
                  </a:lnTo>
                  <a:lnTo>
                    <a:pt x="1328" y="40"/>
                  </a:lnTo>
                  <a:lnTo>
                    <a:pt x="1318" y="38"/>
                  </a:lnTo>
                  <a:lnTo>
                    <a:pt x="1307" y="37"/>
                  </a:lnTo>
                  <a:lnTo>
                    <a:pt x="1298" y="35"/>
                  </a:lnTo>
                  <a:lnTo>
                    <a:pt x="1289" y="32"/>
                  </a:lnTo>
                  <a:lnTo>
                    <a:pt x="1279" y="29"/>
                  </a:lnTo>
                  <a:lnTo>
                    <a:pt x="1270" y="26"/>
                  </a:lnTo>
                  <a:lnTo>
                    <a:pt x="1261" y="22"/>
                  </a:lnTo>
                  <a:lnTo>
                    <a:pt x="1253" y="20"/>
                  </a:lnTo>
                  <a:lnTo>
                    <a:pt x="1243" y="16"/>
                  </a:lnTo>
                  <a:lnTo>
                    <a:pt x="1235" y="13"/>
                  </a:lnTo>
                  <a:lnTo>
                    <a:pt x="1226" y="10"/>
                  </a:lnTo>
                  <a:lnTo>
                    <a:pt x="1216" y="7"/>
                  </a:lnTo>
                  <a:lnTo>
                    <a:pt x="1207" y="5"/>
                  </a:lnTo>
                  <a:lnTo>
                    <a:pt x="1198" y="4"/>
                  </a:lnTo>
                  <a:lnTo>
                    <a:pt x="1188" y="2"/>
                  </a:lnTo>
                  <a:lnTo>
                    <a:pt x="1187" y="2"/>
                  </a:lnTo>
                  <a:lnTo>
                    <a:pt x="1188" y="2"/>
                  </a:lnTo>
                  <a:lnTo>
                    <a:pt x="1181" y="2"/>
                  </a:lnTo>
                  <a:lnTo>
                    <a:pt x="1173" y="4"/>
                  </a:lnTo>
                  <a:lnTo>
                    <a:pt x="1164" y="5"/>
                  </a:lnTo>
                  <a:lnTo>
                    <a:pt x="1155" y="8"/>
                  </a:lnTo>
                  <a:lnTo>
                    <a:pt x="1145" y="11"/>
                  </a:lnTo>
                  <a:lnTo>
                    <a:pt x="1136" y="14"/>
                  </a:lnTo>
                  <a:lnTo>
                    <a:pt x="1124" y="17"/>
                  </a:lnTo>
                  <a:lnTo>
                    <a:pt x="1114" y="21"/>
                  </a:lnTo>
                  <a:lnTo>
                    <a:pt x="1103" y="24"/>
                  </a:lnTo>
                  <a:lnTo>
                    <a:pt x="1092" y="28"/>
                  </a:lnTo>
                  <a:lnTo>
                    <a:pt x="1080" y="31"/>
                  </a:lnTo>
                  <a:lnTo>
                    <a:pt x="1069" y="34"/>
                  </a:lnTo>
                  <a:lnTo>
                    <a:pt x="1057" y="37"/>
                  </a:lnTo>
                  <a:lnTo>
                    <a:pt x="1046" y="39"/>
                  </a:lnTo>
                  <a:lnTo>
                    <a:pt x="1035" y="40"/>
                  </a:lnTo>
                  <a:lnTo>
                    <a:pt x="1024" y="41"/>
                  </a:lnTo>
                  <a:lnTo>
                    <a:pt x="1013" y="40"/>
                  </a:lnTo>
                  <a:lnTo>
                    <a:pt x="1003" y="40"/>
                  </a:lnTo>
                  <a:lnTo>
                    <a:pt x="993" y="37"/>
                  </a:lnTo>
                  <a:lnTo>
                    <a:pt x="983" y="35"/>
                  </a:lnTo>
                  <a:lnTo>
                    <a:pt x="974" y="33"/>
                  </a:lnTo>
                  <a:lnTo>
                    <a:pt x="964" y="29"/>
                  </a:lnTo>
                  <a:lnTo>
                    <a:pt x="956" y="25"/>
                  </a:lnTo>
                  <a:lnTo>
                    <a:pt x="946" y="22"/>
                  </a:lnTo>
                  <a:lnTo>
                    <a:pt x="938" y="19"/>
                  </a:lnTo>
                  <a:lnTo>
                    <a:pt x="929" y="15"/>
                  </a:lnTo>
                  <a:lnTo>
                    <a:pt x="920" y="12"/>
                  </a:lnTo>
                  <a:lnTo>
                    <a:pt x="911" y="10"/>
                  </a:lnTo>
                  <a:lnTo>
                    <a:pt x="901" y="7"/>
                  </a:lnTo>
                  <a:lnTo>
                    <a:pt x="893" y="5"/>
                  </a:lnTo>
                  <a:lnTo>
                    <a:pt x="883" y="4"/>
                  </a:lnTo>
                  <a:lnTo>
                    <a:pt x="873" y="4"/>
                  </a:lnTo>
                  <a:lnTo>
                    <a:pt x="874" y="4"/>
                  </a:lnTo>
                  <a:lnTo>
                    <a:pt x="873" y="4"/>
                  </a:lnTo>
                  <a:lnTo>
                    <a:pt x="866" y="4"/>
                  </a:lnTo>
                  <a:lnTo>
                    <a:pt x="858" y="5"/>
                  </a:lnTo>
                  <a:lnTo>
                    <a:pt x="850" y="7"/>
                  </a:lnTo>
                  <a:lnTo>
                    <a:pt x="840" y="9"/>
                  </a:lnTo>
                  <a:lnTo>
                    <a:pt x="831" y="11"/>
                  </a:lnTo>
                  <a:lnTo>
                    <a:pt x="821" y="15"/>
                  </a:lnTo>
                  <a:lnTo>
                    <a:pt x="810" y="18"/>
                  </a:lnTo>
                  <a:lnTo>
                    <a:pt x="800" y="21"/>
                  </a:lnTo>
                  <a:lnTo>
                    <a:pt x="788" y="25"/>
                  </a:lnTo>
                  <a:lnTo>
                    <a:pt x="777" y="29"/>
                  </a:lnTo>
                  <a:lnTo>
                    <a:pt x="765" y="32"/>
                  </a:lnTo>
                  <a:lnTo>
                    <a:pt x="754" y="35"/>
                  </a:lnTo>
                  <a:lnTo>
                    <a:pt x="743" y="37"/>
                  </a:lnTo>
                  <a:lnTo>
                    <a:pt x="731" y="40"/>
                  </a:lnTo>
                  <a:lnTo>
                    <a:pt x="720" y="41"/>
                  </a:lnTo>
                  <a:lnTo>
                    <a:pt x="709" y="41"/>
                  </a:lnTo>
                  <a:lnTo>
                    <a:pt x="698" y="41"/>
                  </a:lnTo>
                  <a:lnTo>
                    <a:pt x="688" y="40"/>
                  </a:lnTo>
                  <a:lnTo>
                    <a:pt x="679" y="38"/>
                  </a:lnTo>
                  <a:lnTo>
                    <a:pt x="669" y="36"/>
                  </a:lnTo>
                  <a:lnTo>
                    <a:pt x="659" y="33"/>
                  </a:lnTo>
                  <a:lnTo>
                    <a:pt x="651" y="30"/>
                  </a:lnTo>
                  <a:lnTo>
                    <a:pt x="641" y="27"/>
                  </a:lnTo>
                  <a:lnTo>
                    <a:pt x="632" y="23"/>
                  </a:lnTo>
                  <a:lnTo>
                    <a:pt x="623" y="20"/>
                  </a:lnTo>
                  <a:lnTo>
                    <a:pt x="614" y="16"/>
                  </a:lnTo>
                  <a:lnTo>
                    <a:pt x="606" y="13"/>
                  </a:lnTo>
                  <a:lnTo>
                    <a:pt x="596" y="10"/>
                  </a:lnTo>
                  <a:lnTo>
                    <a:pt x="587" y="8"/>
                  </a:lnTo>
                  <a:lnTo>
                    <a:pt x="578" y="6"/>
                  </a:lnTo>
                  <a:lnTo>
                    <a:pt x="569" y="5"/>
                  </a:lnTo>
                  <a:lnTo>
                    <a:pt x="559" y="4"/>
                  </a:lnTo>
                  <a:lnTo>
                    <a:pt x="558" y="4"/>
                  </a:lnTo>
                  <a:lnTo>
                    <a:pt x="559" y="4"/>
                  </a:lnTo>
                  <a:lnTo>
                    <a:pt x="560" y="4"/>
                  </a:lnTo>
                  <a:lnTo>
                    <a:pt x="559" y="4"/>
                  </a:lnTo>
                  <a:lnTo>
                    <a:pt x="552" y="4"/>
                  </a:lnTo>
                  <a:lnTo>
                    <a:pt x="544" y="5"/>
                  </a:lnTo>
                  <a:lnTo>
                    <a:pt x="536" y="7"/>
                  </a:lnTo>
                  <a:lnTo>
                    <a:pt x="526" y="10"/>
                  </a:lnTo>
                  <a:lnTo>
                    <a:pt x="516" y="12"/>
                  </a:lnTo>
                  <a:lnTo>
                    <a:pt x="506" y="15"/>
                  </a:lnTo>
                  <a:lnTo>
                    <a:pt x="496" y="18"/>
                  </a:lnTo>
                  <a:lnTo>
                    <a:pt x="484" y="22"/>
                  </a:lnTo>
                  <a:lnTo>
                    <a:pt x="473" y="26"/>
                  </a:lnTo>
                  <a:lnTo>
                    <a:pt x="462" y="29"/>
                  </a:lnTo>
                  <a:lnTo>
                    <a:pt x="450" y="33"/>
                  </a:lnTo>
                  <a:lnTo>
                    <a:pt x="438" y="35"/>
                  </a:lnTo>
                  <a:lnTo>
                    <a:pt x="427" y="38"/>
                  </a:lnTo>
                  <a:lnTo>
                    <a:pt x="416" y="40"/>
                  </a:lnTo>
                  <a:lnTo>
                    <a:pt x="404" y="41"/>
                  </a:lnTo>
                  <a:lnTo>
                    <a:pt x="394" y="42"/>
                  </a:lnTo>
                  <a:lnTo>
                    <a:pt x="383" y="42"/>
                  </a:lnTo>
                  <a:lnTo>
                    <a:pt x="373" y="41"/>
                  </a:lnTo>
                  <a:lnTo>
                    <a:pt x="363" y="39"/>
                  </a:lnTo>
                  <a:lnTo>
                    <a:pt x="353" y="37"/>
                  </a:lnTo>
                  <a:lnTo>
                    <a:pt x="344" y="34"/>
                  </a:lnTo>
                  <a:lnTo>
                    <a:pt x="334" y="31"/>
                  </a:lnTo>
                  <a:lnTo>
                    <a:pt x="325" y="28"/>
                  </a:lnTo>
                  <a:lnTo>
                    <a:pt x="316" y="25"/>
                  </a:lnTo>
                  <a:lnTo>
                    <a:pt x="308" y="21"/>
                  </a:lnTo>
                  <a:lnTo>
                    <a:pt x="298" y="18"/>
                  </a:lnTo>
                  <a:lnTo>
                    <a:pt x="289" y="15"/>
                  </a:lnTo>
                  <a:lnTo>
                    <a:pt x="281" y="12"/>
                  </a:lnTo>
                  <a:lnTo>
                    <a:pt x="271" y="10"/>
                  </a:lnTo>
                  <a:lnTo>
                    <a:pt x="262" y="7"/>
                  </a:lnTo>
                  <a:lnTo>
                    <a:pt x="252" y="6"/>
                  </a:lnTo>
                  <a:lnTo>
                    <a:pt x="243" y="5"/>
                  </a:lnTo>
                  <a:lnTo>
                    <a:pt x="236" y="5"/>
                  </a:lnTo>
                  <a:lnTo>
                    <a:pt x="228" y="6"/>
                  </a:lnTo>
                  <a:lnTo>
                    <a:pt x="219" y="8"/>
                  </a:lnTo>
                  <a:lnTo>
                    <a:pt x="210" y="10"/>
                  </a:lnTo>
                  <a:lnTo>
                    <a:pt x="201" y="12"/>
                  </a:lnTo>
                  <a:lnTo>
                    <a:pt x="190" y="16"/>
                  </a:lnTo>
                  <a:lnTo>
                    <a:pt x="180" y="19"/>
                  </a:lnTo>
                  <a:lnTo>
                    <a:pt x="168" y="22"/>
                  </a:lnTo>
                  <a:lnTo>
                    <a:pt x="158" y="27"/>
                  </a:lnTo>
                  <a:lnTo>
                    <a:pt x="147" y="30"/>
                  </a:lnTo>
                  <a:lnTo>
                    <a:pt x="135" y="33"/>
                  </a:lnTo>
                  <a:lnTo>
                    <a:pt x="124" y="36"/>
                  </a:lnTo>
                  <a:lnTo>
                    <a:pt x="112" y="38"/>
                  </a:lnTo>
                  <a:lnTo>
                    <a:pt x="101" y="41"/>
                  </a:lnTo>
                  <a:lnTo>
                    <a:pt x="90" y="42"/>
                  </a:lnTo>
                  <a:lnTo>
                    <a:pt x="79" y="42"/>
                  </a:lnTo>
                  <a:lnTo>
                    <a:pt x="68" y="42"/>
                  </a:lnTo>
                  <a:lnTo>
                    <a:pt x="57" y="41"/>
                  </a:lnTo>
                  <a:lnTo>
                    <a:pt x="47" y="40"/>
                  </a:lnTo>
                  <a:lnTo>
                    <a:pt x="38" y="37"/>
                  </a:lnTo>
                  <a:lnTo>
                    <a:pt x="28" y="34"/>
                  </a:lnTo>
                  <a:lnTo>
                    <a:pt x="19" y="31"/>
                  </a:lnTo>
                  <a:lnTo>
                    <a:pt x="10" y="27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1" y="34"/>
                  </a:lnTo>
                  <a:lnTo>
                    <a:pt x="1" y="38"/>
                  </a:lnTo>
                  <a:lnTo>
                    <a:pt x="1" y="43"/>
                  </a:lnTo>
                  <a:lnTo>
                    <a:pt x="10" y="47"/>
                  </a:lnTo>
                  <a:lnTo>
                    <a:pt x="19" y="50"/>
                  </a:lnTo>
                  <a:lnTo>
                    <a:pt x="28" y="53"/>
                  </a:lnTo>
                  <a:lnTo>
                    <a:pt x="38" y="56"/>
                  </a:lnTo>
                  <a:lnTo>
                    <a:pt x="48" y="59"/>
                  </a:lnTo>
                  <a:lnTo>
                    <a:pt x="58" y="60"/>
                  </a:lnTo>
                  <a:lnTo>
                    <a:pt x="68" y="61"/>
                  </a:lnTo>
                  <a:lnTo>
                    <a:pt x="79" y="62"/>
                  </a:lnTo>
                  <a:lnTo>
                    <a:pt x="90" y="61"/>
                  </a:lnTo>
                  <a:lnTo>
                    <a:pt x="101" y="60"/>
                  </a:lnTo>
                  <a:lnTo>
                    <a:pt x="113" y="59"/>
                  </a:lnTo>
                  <a:lnTo>
                    <a:pt x="124" y="56"/>
                  </a:lnTo>
                  <a:lnTo>
                    <a:pt x="135" y="53"/>
                  </a:lnTo>
                  <a:lnTo>
                    <a:pt x="147" y="50"/>
                  </a:lnTo>
                  <a:lnTo>
                    <a:pt x="158" y="47"/>
                  </a:lnTo>
                  <a:lnTo>
                    <a:pt x="168" y="43"/>
                  </a:lnTo>
                  <a:lnTo>
                    <a:pt x="180" y="40"/>
                  </a:lnTo>
                  <a:lnTo>
                    <a:pt x="189" y="36"/>
                  </a:lnTo>
                  <a:lnTo>
                    <a:pt x="200" y="33"/>
                  </a:lnTo>
                  <a:lnTo>
                    <a:pt x="210" y="30"/>
                  </a:lnTo>
                  <a:lnTo>
                    <a:pt x="218" y="28"/>
                  </a:lnTo>
                  <a:lnTo>
                    <a:pt x="227" y="26"/>
                  </a:lnTo>
                  <a:lnTo>
                    <a:pt x="235" y="25"/>
                  </a:lnTo>
                  <a:lnTo>
                    <a:pt x="242" y="24"/>
                  </a:lnTo>
                  <a:lnTo>
                    <a:pt x="252" y="25"/>
                  </a:lnTo>
                  <a:lnTo>
                    <a:pt x="262" y="25"/>
                  </a:lnTo>
                  <a:lnTo>
                    <a:pt x="271" y="27"/>
                  </a:lnTo>
                  <a:lnTo>
                    <a:pt x="280" y="29"/>
                  </a:lnTo>
                  <a:lnTo>
                    <a:pt x="289" y="33"/>
                  </a:lnTo>
                  <a:lnTo>
                    <a:pt x="298" y="35"/>
                  </a:lnTo>
                  <a:lnTo>
                    <a:pt x="308" y="39"/>
                  </a:lnTo>
                  <a:lnTo>
                    <a:pt x="316" y="42"/>
                  </a:lnTo>
                  <a:lnTo>
                    <a:pt x="326" y="46"/>
                  </a:lnTo>
                  <a:lnTo>
                    <a:pt x="335" y="50"/>
                  </a:lnTo>
                  <a:lnTo>
                    <a:pt x="345" y="52"/>
                  </a:lnTo>
                  <a:lnTo>
                    <a:pt x="354" y="55"/>
                  </a:lnTo>
                  <a:lnTo>
                    <a:pt x="363" y="58"/>
                  </a:lnTo>
                  <a:lnTo>
                    <a:pt x="374" y="60"/>
                  </a:lnTo>
                  <a:lnTo>
                    <a:pt x="383" y="60"/>
                  </a:lnTo>
                  <a:lnTo>
                    <a:pt x="395" y="61"/>
                  </a:lnTo>
                  <a:lnTo>
                    <a:pt x="405" y="60"/>
                  </a:lnTo>
                  <a:lnTo>
                    <a:pt x="417" y="59"/>
                  </a:lnTo>
                  <a:lnTo>
                    <a:pt x="428" y="57"/>
                  </a:lnTo>
                  <a:lnTo>
                    <a:pt x="439" y="55"/>
                  </a:lnTo>
                  <a:lnTo>
                    <a:pt x="450" y="52"/>
                  </a:lnTo>
                  <a:lnTo>
                    <a:pt x="462" y="48"/>
                  </a:lnTo>
                  <a:lnTo>
                    <a:pt x="473" y="45"/>
                  </a:lnTo>
                  <a:lnTo>
                    <a:pt x="483" y="41"/>
                  </a:lnTo>
                  <a:lnTo>
                    <a:pt x="494" y="38"/>
                  </a:lnTo>
                  <a:lnTo>
                    <a:pt x="504" y="34"/>
                  </a:lnTo>
                  <a:lnTo>
                    <a:pt x="515" y="31"/>
                  </a:lnTo>
                  <a:lnTo>
                    <a:pt x="524" y="28"/>
                  </a:lnTo>
                  <a:lnTo>
                    <a:pt x="533" y="26"/>
                  </a:lnTo>
                  <a:lnTo>
                    <a:pt x="541" y="24"/>
                  </a:lnTo>
                  <a:lnTo>
                    <a:pt x="549" y="23"/>
                  </a:lnTo>
                  <a:lnTo>
                    <a:pt x="557" y="23"/>
                  </a:lnTo>
                  <a:lnTo>
                    <a:pt x="558" y="23"/>
                  </a:lnTo>
                  <a:lnTo>
                    <a:pt x="559" y="24"/>
                  </a:lnTo>
                  <a:lnTo>
                    <a:pt x="560" y="24"/>
                  </a:lnTo>
                  <a:lnTo>
                    <a:pt x="569" y="25"/>
                  </a:lnTo>
                  <a:lnTo>
                    <a:pt x="579" y="27"/>
                  </a:lnTo>
                  <a:lnTo>
                    <a:pt x="588" y="28"/>
                  </a:lnTo>
                  <a:lnTo>
                    <a:pt x="597" y="31"/>
                  </a:lnTo>
                  <a:lnTo>
                    <a:pt x="606" y="34"/>
                  </a:lnTo>
                  <a:lnTo>
                    <a:pt x="615" y="37"/>
                  </a:lnTo>
                  <a:lnTo>
                    <a:pt x="624" y="41"/>
                  </a:lnTo>
                  <a:lnTo>
                    <a:pt x="633" y="44"/>
                  </a:lnTo>
                  <a:lnTo>
                    <a:pt x="642" y="47"/>
                  </a:lnTo>
                  <a:lnTo>
                    <a:pt x="651" y="50"/>
                  </a:lnTo>
                  <a:lnTo>
                    <a:pt x="660" y="53"/>
                  </a:lnTo>
                  <a:lnTo>
                    <a:pt x="669" y="56"/>
                  </a:lnTo>
                  <a:lnTo>
                    <a:pt x="679" y="58"/>
                  </a:lnTo>
                  <a:lnTo>
                    <a:pt x="689" y="60"/>
                  </a:lnTo>
                  <a:lnTo>
                    <a:pt x="699" y="61"/>
                  </a:lnTo>
                  <a:lnTo>
                    <a:pt x="710" y="61"/>
                  </a:lnTo>
                  <a:lnTo>
                    <a:pt x="721" y="60"/>
                  </a:lnTo>
                  <a:lnTo>
                    <a:pt x="732" y="59"/>
                  </a:lnTo>
                  <a:lnTo>
                    <a:pt x="743" y="57"/>
                  </a:lnTo>
                  <a:lnTo>
                    <a:pt x="755" y="55"/>
                  </a:lnTo>
                  <a:lnTo>
                    <a:pt x="766" y="52"/>
                  </a:lnTo>
                  <a:lnTo>
                    <a:pt x="777" y="48"/>
                  </a:lnTo>
                  <a:lnTo>
                    <a:pt x="789" y="45"/>
                  </a:lnTo>
                  <a:lnTo>
                    <a:pt x="800" y="41"/>
                  </a:lnTo>
                  <a:lnTo>
                    <a:pt x="810" y="38"/>
                  </a:lnTo>
                  <a:lnTo>
                    <a:pt x="821" y="35"/>
                  </a:lnTo>
                  <a:lnTo>
                    <a:pt x="831" y="31"/>
                  </a:lnTo>
                  <a:lnTo>
                    <a:pt x="840" y="28"/>
                  </a:lnTo>
                  <a:lnTo>
                    <a:pt x="850" y="26"/>
                  </a:lnTo>
                  <a:lnTo>
                    <a:pt x="858" y="24"/>
                  </a:lnTo>
                  <a:lnTo>
                    <a:pt x="866" y="23"/>
                  </a:lnTo>
                  <a:lnTo>
                    <a:pt x="873" y="22"/>
                  </a:lnTo>
                  <a:lnTo>
                    <a:pt x="883" y="23"/>
                  </a:lnTo>
                  <a:lnTo>
                    <a:pt x="893" y="24"/>
                  </a:lnTo>
                  <a:lnTo>
                    <a:pt x="901" y="26"/>
                  </a:lnTo>
                  <a:lnTo>
                    <a:pt x="911" y="28"/>
                  </a:lnTo>
                  <a:lnTo>
                    <a:pt x="920" y="31"/>
                  </a:lnTo>
                  <a:lnTo>
                    <a:pt x="929" y="34"/>
                  </a:lnTo>
                  <a:lnTo>
                    <a:pt x="938" y="38"/>
                  </a:lnTo>
                  <a:lnTo>
                    <a:pt x="946" y="41"/>
                  </a:lnTo>
                  <a:lnTo>
                    <a:pt x="956" y="45"/>
                  </a:lnTo>
                  <a:lnTo>
                    <a:pt x="964" y="48"/>
                  </a:lnTo>
                  <a:lnTo>
                    <a:pt x="974" y="51"/>
                  </a:lnTo>
                  <a:lnTo>
                    <a:pt x="983" y="54"/>
                  </a:lnTo>
                  <a:lnTo>
                    <a:pt x="993" y="57"/>
                  </a:lnTo>
                  <a:lnTo>
                    <a:pt x="1003" y="59"/>
                  </a:lnTo>
                  <a:lnTo>
                    <a:pt x="1013" y="59"/>
                  </a:lnTo>
                  <a:lnTo>
                    <a:pt x="1024" y="60"/>
                  </a:lnTo>
                  <a:lnTo>
                    <a:pt x="1035" y="59"/>
                  </a:lnTo>
                  <a:lnTo>
                    <a:pt x="1046" y="58"/>
                  </a:lnTo>
                  <a:lnTo>
                    <a:pt x="1057" y="56"/>
                  </a:lnTo>
                  <a:lnTo>
                    <a:pt x="1069" y="54"/>
                  </a:lnTo>
                  <a:lnTo>
                    <a:pt x="1080" y="51"/>
                  </a:lnTo>
                  <a:lnTo>
                    <a:pt x="1091" y="48"/>
                  </a:lnTo>
                  <a:lnTo>
                    <a:pt x="1103" y="44"/>
                  </a:lnTo>
                  <a:lnTo>
                    <a:pt x="1114" y="41"/>
                  </a:lnTo>
                  <a:lnTo>
                    <a:pt x="1124" y="37"/>
                  </a:lnTo>
                  <a:lnTo>
                    <a:pt x="1135" y="34"/>
                  </a:lnTo>
                  <a:lnTo>
                    <a:pt x="1145" y="31"/>
                  </a:lnTo>
                  <a:lnTo>
                    <a:pt x="1154" y="28"/>
                  </a:lnTo>
                  <a:lnTo>
                    <a:pt x="1164" y="25"/>
                  </a:lnTo>
                  <a:lnTo>
                    <a:pt x="1172" y="24"/>
                  </a:lnTo>
                  <a:lnTo>
                    <a:pt x="1180" y="22"/>
                  </a:lnTo>
                  <a:lnTo>
                    <a:pt x="1187" y="22"/>
                  </a:lnTo>
                  <a:lnTo>
                    <a:pt x="1198" y="22"/>
                  </a:lnTo>
                  <a:lnTo>
                    <a:pt x="1207" y="23"/>
                  </a:lnTo>
                  <a:lnTo>
                    <a:pt x="1216" y="25"/>
                  </a:lnTo>
                  <a:lnTo>
                    <a:pt x="1225" y="28"/>
                  </a:lnTo>
                  <a:lnTo>
                    <a:pt x="1235" y="30"/>
                  </a:lnTo>
                  <a:lnTo>
                    <a:pt x="1243" y="34"/>
                  </a:lnTo>
                  <a:lnTo>
                    <a:pt x="1253" y="37"/>
                  </a:lnTo>
                  <a:lnTo>
                    <a:pt x="1261" y="40"/>
                  </a:lnTo>
                  <a:lnTo>
                    <a:pt x="1271" y="44"/>
                  </a:lnTo>
                  <a:lnTo>
                    <a:pt x="1279" y="47"/>
                  </a:lnTo>
                  <a:lnTo>
                    <a:pt x="1289" y="51"/>
                  </a:lnTo>
                  <a:lnTo>
                    <a:pt x="1298" y="53"/>
                  </a:lnTo>
                  <a:lnTo>
                    <a:pt x="1308" y="55"/>
                  </a:lnTo>
                  <a:lnTo>
                    <a:pt x="1318" y="58"/>
                  </a:lnTo>
                  <a:lnTo>
                    <a:pt x="1328" y="59"/>
                  </a:lnTo>
                  <a:lnTo>
                    <a:pt x="1339" y="59"/>
                  </a:lnTo>
                  <a:lnTo>
                    <a:pt x="1349" y="59"/>
                  </a:lnTo>
                  <a:lnTo>
                    <a:pt x="1361" y="57"/>
                  </a:lnTo>
                  <a:lnTo>
                    <a:pt x="1372" y="55"/>
                  </a:lnTo>
                  <a:lnTo>
                    <a:pt x="1384" y="52"/>
                  </a:lnTo>
                  <a:lnTo>
                    <a:pt x="1395" y="50"/>
                  </a:lnTo>
                  <a:lnTo>
                    <a:pt x="1406" y="47"/>
                  </a:lnTo>
                  <a:lnTo>
                    <a:pt x="1418" y="43"/>
                  </a:lnTo>
                  <a:lnTo>
                    <a:pt x="1428" y="39"/>
                  </a:lnTo>
                  <a:lnTo>
                    <a:pt x="1439" y="35"/>
                  </a:lnTo>
                  <a:lnTo>
                    <a:pt x="1449" y="33"/>
                  </a:lnTo>
                  <a:lnTo>
                    <a:pt x="1460" y="29"/>
                  </a:lnTo>
                  <a:lnTo>
                    <a:pt x="1469" y="27"/>
                  </a:lnTo>
                  <a:lnTo>
                    <a:pt x="1477" y="24"/>
                  </a:lnTo>
                  <a:lnTo>
                    <a:pt x="1486" y="22"/>
                  </a:lnTo>
                  <a:lnTo>
                    <a:pt x="1494" y="21"/>
                  </a:lnTo>
                  <a:lnTo>
                    <a:pt x="1501" y="21"/>
                  </a:lnTo>
                  <a:lnTo>
                    <a:pt x="1502" y="21"/>
                  </a:lnTo>
                  <a:lnTo>
                    <a:pt x="1504" y="21"/>
                  </a:lnTo>
                  <a:lnTo>
                    <a:pt x="1505" y="21"/>
                  </a:lnTo>
                  <a:lnTo>
                    <a:pt x="1514" y="22"/>
                  </a:lnTo>
                  <a:lnTo>
                    <a:pt x="1524" y="24"/>
                  </a:lnTo>
                  <a:lnTo>
                    <a:pt x="1533" y="26"/>
                  </a:lnTo>
                  <a:lnTo>
                    <a:pt x="1542" y="29"/>
                  </a:lnTo>
                  <a:lnTo>
                    <a:pt x="1551" y="32"/>
                  </a:lnTo>
                  <a:lnTo>
                    <a:pt x="1560" y="35"/>
                  </a:lnTo>
                  <a:lnTo>
                    <a:pt x="1569" y="38"/>
                  </a:lnTo>
                  <a:lnTo>
                    <a:pt x="1578" y="41"/>
                  </a:lnTo>
                  <a:lnTo>
                    <a:pt x="1587" y="45"/>
                  </a:lnTo>
                  <a:lnTo>
                    <a:pt x="1596" y="48"/>
                  </a:lnTo>
                  <a:lnTo>
                    <a:pt x="1605" y="51"/>
                  </a:lnTo>
                  <a:lnTo>
                    <a:pt x="1614" y="54"/>
                  </a:lnTo>
                  <a:lnTo>
                    <a:pt x="1624" y="55"/>
                  </a:lnTo>
                  <a:lnTo>
                    <a:pt x="1634" y="57"/>
                  </a:lnTo>
                  <a:lnTo>
                    <a:pt x="1644" y="59"/>
                  </a:lnTo>
                  <a:lnTo>
                    <a:pt x="1655" y="59"/>
                  </a:lnTo>
                  <a:lnTo>
                    <a:pt x="1662" y="59"/>
                  </a:lnTo>
                  <a:lnTo>
                    <a:pt x="1670" y="58"/>
                  </a:lnTo>
                  <a:lnTo>
                    <a:pt x="1678" y="57"/>
                  </a:lnTo>
                  <a:lnTo>
                    <a:pt x="1685" y="55"/>
                  </a:lnTo>
                  <a:lnTo>
                    <a:pt x="1693" y="54"/>
                  </a:lnTo>
                  <a:lnTo>
                    <a:pt x="1701" y="52"/>
                  </a:lnTo>
                  <a:lnTo>
                    <a:pt x="1709" y="50"/>
                  </a:lnTo>
                  <a:lnTo>
                    <a:pt x="1717" y="48"/>
                  </a:lnTo>
                  <a:lnTo>
                    <a:pt x="1725" y="46"/>
                  </a:lnTo>
                  <a:lnTo>
                    <a:pt x="1732" y="43"/>
                  </a:lnTo>
                  <a:lnTo>
                    <a:pt x="1740" y="41"/>
                  </a:lnTo>
                  <a:lnTo>
                    <a:pt x="1748" y="38"/>
                  </a:lnTo>
                  <a:lnTo>
                    <a:pt x="1755" y="36"/>
                  </a:lnTo>
                  <a:lnTo>
                    <a:pt x="1763" y="34"/>
                  </a:lnTo>
                  <a:lnTo>
                    <a:pt x="1769" y="31"/>
                  </a:lnTo>
                  <a:lnTo>
                    <a:pt x="1777" y="29"/>
                  </a:lnTo>
                  <a:lnTo>
                    <a:pt x="1782" y="27"/>
                  </a:lnTo>
                  <a:lnTo>
                    <a:pt x="1788" y="25"/>
                  </a:lnTo>
                  <a:lnTo>
                    <a:pt x="1794" y="24"/>
                  </a:lnTo>
                  <a:lnTo>
                    <a:pt x="1799" y="23"/>
                  </a:lnTo>
                  <a:lnTo>
                    <a:pt x="1804" y="22"/>
                  </a:lnTo>
                  <a:lnTo>
                    <a:pt x="1809" y="21"/>
                  </a:lnTo>
                  <a:lnTo>
                    <a:pt x="1814" y="21"/>
                  </a:lnTo>
                  <a:lnTo>
                    <a:pt x="1819" y="21"/>
                  </a:lnTo>
                  <a:lnTo>
                    <a:pt x="1828" y="21"/>
                  </a:lnTo>
                  <a:lnTo>
                    <a:pt x="1837" y="22"/>
                  </a:lnTo>
                  <a:lnTo>
                    <a:pt x="1847" y="24"/>
                  </a:lnTo>
                  <a:lnTo>
                    <a:pt x="1856" y="27"/>
                  </a:lnTo>
                  <a:lnTo>
                    <a:pt x="1865" y="29"/>
                  </a:lnTo>
                  <a:lnTo>
                    <a:pt x="1874" y="33"/>
                  </a:lnTo>
                  <a:lnTo>
                    <a:pt x="1883" y="36"/>
                  </a:lnTo>
                  <a:lnTo>
                    <a:pt x="1892" y="39"/>
                  </a:lnTo>
                  <a:lnTo>
                    <a:pt x="1901" y="42"/>
                  </a:lnTo>
                  <a:lnTo>
                    <a:pt x="1910" y="46"/>
                  </a:lnTo>
                  <a:lnTo>
                    <a:pt x="1920" y="50"/>
                  </a:lnTo>
                  <a:lnTo>
                    <a:pt x="1929" y="52"/>
                  </a:lnTo>
                  <a:lnTo>
                    <a:pt x="1939" y="54"/>
                  </a:lnTo>
                  <a:lnTo>
                    <a:pt x="1949" y="57"/>
                  </a:lnTo>
                  <a:lnTo>
                    <a:pt x="1959" y="57"/>
                  </a:lnTo>
                  <a:lnTo>
                    <a:pt x="1970" y="58"/>
                  </a:lnTo>
                  <a:lnTo>
                    <a:pt x="1981" y="57"/>
                  </a:lnTo>
                  <a:lnTo>
                    <a:pt x="1991" y="56"/>
                  </a:lnTo>
                  <a:lnTo>
                    <a:pt x="2002" y="54"/>
                  </a:lnTo>
                  <a:lnTo>
                    <a:pt x="2012" y="52"/>
                  </a:lnTo>
                  <a:lnTo>
                    <a:pt x="2023" y="49"/>
                  </a:lnTo>
                  <a:lnTo>
                    <a:pt x="2034" y="46"/>
                  </a:lnTo>
                  <a:lnTo>
                    <a:pt x="2045" y="42"/>
                  </a:lnTo>
                  <a:lnTo>
                    <a:pt x="2056" y="39"/>
                  </a:lnTo>
                  <a:lnTo>
                    <a:pt x="2066" y="35"/>
                  </a:lnTo>
                  <a:lnTo>
                    <a:pt x="2076" y="32"/>
                  </a:lnTo>
                  <a:lnTo>
                    <a:pt x="2086" y="29"/>
                  </a:lnTo>
                  <a:lnTo>
                    <a:pt x="2096" y="26"/>
                  </a:lnTo>
                  <a:lnTo>
                    <a:pt x="2104" y="24"/>
                  </a:lnTo>
                  <a:lnTo>
                    <a:pt x="2113" y="22"/>
                  </a:lnTo>
                  <a:lnTo>
                    <a:pt x="2121" y="21"/>
                  </a:lnTo>
                  <a:lnTo>
                    <a:pt x="2128" y="20"/>
                  </a:lnTo>
                  <a:lnTo>
                    <a:pt x="2138" y="20"/>
                  </a:lnTo>
                  <a:lnTo>
                    <a:pt x="2148" y="21"/>
                  </a:lnTo>
                  <a:lnTo>
                    <a:pt x="2157" y="23"/>
                  </a:lnTo>
                  <a:lnTo>
                    <a:pt x="2166" y="25"/>
                  </a:lnTo>
                  <a:lnTo>
                    <a:pt x="2175" y="28"/>
                  </a:lnTo>
                  <a:lnTo>
                    <a:pt x="2184" y="31"/>
                  </a:lnTo>
                  <a:lnTo>
                    <a:pt x="2193" y="35"/>
                  </a:lnTo>
                  <a:lnTo>
                    <a:pt x="2202" y="38"/>
                  </a:lnTo>
                  <a:lnTo>
                    <a:pt x="2211" y="42"/>
                  </a:lnTo>
                  <a:lnTo>
                    <a:pt x="2220" y="46"/>
                  </a:lnTo>
                  <a:lnTo>
                    <a:pt x="2229" y="48"/>
                  </a:lnTo>
                  <a:lnTo>
                    <a:pt x="2238" y="51"/>
                  </a:lnTo>
                  <a:lnTo>
                    <a:pt x="2248" y="54"/>
                  </a:lnTo>
                  <a:lnTo>
                    <a:pt x="2258" y="55"/>
                  </a:lnTo>
                  <a:lnTo>
                    <a:pt x="2268" y="57"/>
                  </a:lnTo>
                  <a:lnTo>
                    <a:pt x="2279" y="57"/>
                  </a:lnTo>
                  <a:lnTo>
                    <a:pt x="2291" y="57"/>
                  </a:lnTo>
                  <a:lnTo>
                    <a:pt x="2303" y="55"/>
                  </a:lnTo>
                  <a:lnTo>
                    <a:pt x="2316" y="53"/>
                  </a:lnTo>
                  <a:lnTo>
                    <a:pt x="2329" y="50"/>
                  </a:lnTo>
                  <a:lnTo>
                    <a:pt x="2341" y="47"/>
                  </a:lnTo>
                  <a:lnTo>
                    <a:pt x="2353" y="43"/>
                  </a:lnTo>
                  <a:lnTo>
                    <a:pt x="2366" y="39"/>
                  </a:lnTo>
                  <a:lnTo>
                    <a:pt x="2377" y="35"/>
                  </a:lnTo>
                  <a:lnTo>
                    <a:pt x="2387" y="33"/>
                  </a:lnTo>
                  <a:lnTo>
                    <a:pt x="2396" y="29"/>
                  </a:lnTo>
                  <a:lnTo>
                    <a:pt x="2405" y="27"/>
                  </a:lnTo>
                  <a:lnTo>
                    <a:pt x="2413" y="24"/>
                  </a:lnTo>
                  <a:lnTo>
                    <a:pt x="2421" y="22"/>
                  </a:lnTo>
                  <a:lnTo>
                    <a:pt x="2429" y="21"/>
                  </a:lnTo>
                  <a:lnTo>
                    <a:pt x="2436" y="20"/>
                  </a:lnTo>
                  <a:lnTo>
                    <a:pt x="2442" y="20"/>
                  </a:lnTo>
                  <a:lnTo>
                    <a:pt x="2443" y="0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37" name="Freeform 19"/>
            <p:cNvSpPr>
              <a:spLocks/>
            </p:cNvSpPr>
            <p:nvPr/>
          </p:nvSpPr>
          <p:spPr bwMode="auto">
            <a:xfrm>
              <a:off x="789" y="167"/>
              <a:ext cx="2444" cy="62"/>
            </a:xfrm>
            <a:custGeom>
              <a:avLst/>
              <a:gdLst>
                <a:gd name="T0" fmla="*/ 2387 w 2444"/>
                <a:gd name="T1" fmla="*/ 12 h 62"/>
                <a:gd name="T2" fmla="*/ 2279 w 2444"/>
                <a:gd name="T3" fmla="*/ 37 h 62"/>
                <a:gd name="T4" fmla="*/ 2193 w 2444"/>
                <a:gd name="T5" fmla="*/ 16 h 62"/>
                <a:gd name="T6" fmla="*/ 2114 w 2444"/>
                <a:gd name="T7" fmla="*/ 2 h 62"/>
                <a:gd name="T8" fmla="*/ 2024 w 2444"/>
                <a:gd name="T9" fmla="*/ 29 h 62"/>
                <a:gd name="T10" fmla="*/ 1929 w 2444"/>
                <a:gd name="T11" fmla="*/ 33 h 62"/>
                <a:gd name="T12" fmla="*/ 1848 w 2444"/>
                <a:gd name="T13" fmla="*/ 6 h 62"/>
                <a:gd name="T14" fmla="*/ 1800 w 2444"/>
                <a:gd name="T15" fmla="*/ 3 h 62"/>
                <a:gd name="T16" fmla="*/ 1740 w 2444"/>
                <a:gd name="T17" fmla="*/ 20 h 62"/>
                <a:gd name="T18" fmla="*/ 1670 w 2444"/>
                <a:gd name="T19" fmla="*/ 38 h 62"/>
                <a:gd name="T20" fmla="*/ 1586 w 2444"/>
                <a:gd name="T21" fmla="*/ 23 h 62"/>
                <a:gd name="T22" fmla="*/ 1505 w 2444"/>
                <a:gd name="T23" fmla="*/ 2 h 62"/>
                <a:gd name="T24" fmla="*/ 1441 w 2444"/>
                <a:gd name="T25" fmla="*/ 16 h 62"/>
                <a:gd name="T26" fmla="*/ 1339 w 2444"/>
                <a:gd name="T27" fmla="*/ 39 h 62"/>
                <a:gd name="T28" fmla="*/ 1253 w 2444"/>
                <a:gd name="T29" fmla="*/ 19 h 62"/>
                <a:gd name="T30" fmla="*/ 1173 w 2444"/>
                <a:gd name="T31" fmla="*/ 3 h 62"/>
                <a:gd name="T32" fmla="*/ 1081 w 2444"/>
                <a:gd name="T33" fmla="*/ 31 h 62"/>
                <a:gd name="T34" fmla="*/ 984 w 2444"/>
                <a:gd name="T35" fmla="*/ 34 h 62"/>
                <a:gd name="T36" fmla="*/ 902 w 2444"/>
                <a:gd name="T37" fmla="*/ 7 h 62"/>
                <a:gd name="T38" fmla="*/ 821 w 2444"/>
                <a:gd name="T39" fmla="*/ 14 h 62"/>
                <a:gd name="T40" fmla="*/ 721 w 2444"/>
                <a:gd name="T41" fmla="*/ 40 h 62"/>
                <a:gd name="T42" fmla="*/ 632 w 2444"/>
                <a:gd name="T43" fmla="*/ 22 h 62"/>
                <a:gd name="T44" fmla="*/ 558 w 2444"/>
                <a:gd name="T45" fmla="*/ 4 h 62"/>
                <a:gd name="T46" fmla="*/ 507 w 2444"/>
                <a:gd name="T47" fmla="*/ 15 h 62"/>
                <a:gd name="T48" fmla="*/ 405 w 2444"/>
                <a:gd name="T49" fmla="*/ 41 h 62"/>
                <a:gd name="T50" fmla="*/ 317 w 2444"/>
                <a:gd name="T51" fmla="*/ 24 h 62"/>
                <a:gd name="T52" fmla="*/ 236 w 2444"/>
                <a:gd name="T53" fmla="*/ 5 h 62"/>
                <a:gd name="T54" fmla="*/ 147 w 2444"/>
                <a:gd name="T55" fmla="*/ 30 h 62"/>
                <a:gd name="T56" fmla="*/ 48 w 2444"/>
                <a:gd name="T57" fmla="*/ 39 h 62"/>
                <a:gd name="T58" fmla="*/ 0 w 2444"/>
                <a:gd name="T59" fmla="*/ 42 h 62"/>
                <a:gd name="T60" fmla="*/ 90 w 2444"/>
                <a:gd name="T61" fmla="*/ 60 h 62"/>
                <a:gd name="T62" fmla="*/ 190 w 2444"/>
                <a:gd name="T63" fmla="*/ 35 h 62"/>
                <a:gd name="T64" fmla="*/ 272 w 2444"/>
                <a:gd name="T65" fmla="*/ 27 h 62"/>
                <a:gd name="T66" fmla="*/ 354 w 2444"/>
                <a:gd name="T67" fmla="*/ 54 h 62"/>
                <a:gd name="T68" fmla="*/ 451 w 2444"/>
                <a:gd name="T69" fmla="*/ 51 h 62"/>
                <a:gd name="T70" fmla="*/ 542 w 2444"/>
                <a:gd name="T71" fmla="*/ 24 h 62"/>
                <a:gd name="T72" fmla="*/ 589 w 2444"/>
                <a:gd name="T73" fmla="*/ 28 h 62"/>
                <a:gd name="T74" fmla="*/ 670 w 2444"/>
                <a:gd name="T75" fmla="*/ 55 h 62"/>
                <a:gd name="T76" fmla="*/ 767 w 2444"/>
                <a:gd name="T77" fmla="*/ 51 h 62"/>
                <a:gd name="T78" fmla="*/ 859 w 2444"/>
                <a:gd name="T79" fmla="*/ 24 h 62"/>
                <a:gd name="T80" fmla="*/ 938 w 2444"/>
                <a:gd name="T81" fmla="*/ 37 h 62"/>
                <a:gd name="T82" fmla="*/ 1025 w 2444"/>
                <a:gd name="T83" fmla="*/ 59 h 62"/>
                <a:gd name="T84" fmla="*/ 1125 w 2444"/>
                <a:gd name="T85" fmla="*/ 37 h 62"/>
                <a:gd name="T86" fmla="*/ 1208 w 2444"/>
                <a:gd name="T87" fmla="*/ 23 h 62"/>
                <a:gd name="T88" fmla="*/ 1290 w 2444"/>
                <a:gd name="T89" fmla="*/ 50 h 62"/>
                <a:gd name="T90" fmla="*/ 1384 w 2444"/>
                <a:gd name="T91" fmla="*/ 52 h 62"/>
                <a:gd name="T92" fmla="*/ 1478 w 2444"/>
                <a:gd name="T93" fmla="*/ 24 h 62"/>
                <a:gd name="T94" fmla="*/ 1525 w 2444"/>
                <a:gd name="T95" fmla="*/ 24 h 62"/>
                <a:gd name="T96" fmla="*/ 1605 w 2444"/>
                <a:gd name="T97" fmla="*/ 50 h 62"/>
                <a:gd name="T98" fmla="*/ 1686 w 2444"/>
                <a:gd name="T99" fmla="*/ 54 h 62"/>
                <a:gd name="T100" fmla="*/ 1756 w 2444"/>
                <a:gd name="T101" fmla="*/ 35 h 62"/>
                <a:gd name="T102" fmla="*/ 1810 w 2444"/>
                <a:gd name="T103" fmla="*/ 21 h 62"/>
                <a:gd name="T104" fmla="*/ 1883 w 2444"/>
                <a:gd name="T105" fmla="*/ 35 h 62"/>
                <a:gd name="T106" fmla="*/ 1970 w 2444"/>
                <a:gd name="T107" fmla="*/ 57 h 62"/>
                <a:gd name="T108" fmla="*/ 2067 w 2444"/>
                <a:gd name="T109" fmla="*/ 35 h 62"/>
                <a:gd name="T110" fmla="*/ 2148 w 2444"/>
                <a:gd name="T111" fmla="*/ 21 h 62"/>
                <a:gd name="T112" fmla="*/ 2230 w 2444"/>
                <a:gd name="T113" fmla="*/ 48 h 62"/>
                <a:gd name="T114" fmla="*/ 2329 w 2444"/>
                <a:gd name="T115" fmla="*/ 49 h 62"/>
                <a:gd name="T116" fmla="*/ 2422 w 2444"/>
                <a:gd name="T117" fmla="*/ 22 h 6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2">
                  <a:moveTo>
                    <a:pt x="2443" y="0"/>
                  </a:moveTo>
                  <a:lnTo>
                    <a:pt x="2443" y="0"/>
                  </a:lnTo>
                  <a:lnTo>
                    <a:pt x="2437" y="0"/>
                  </a:lnTo>
                  <a:lnTo>
                    <a:pt x="2429" y="1"/>
                  </a:lnTo>
                  <a:lnTo>
                    <a:pt x="2422" y="2"/>
                  </a:lnTo>
                  <a:lnTo>
                    <a:pt x="2414" y="4"/>
                  </a:lnTo>
                  <a:lnTo>
                    <a:pt x="2405" y="7"/>
                  </a:lnTo>
                  <a:lnTo>
                    <a:pt x="2396" y="9"/>
                  </a:lnTo>
                  <a:lnTo>
                    <a:pt x="2387" y="12"/>
                  </a:lnTo>
                  <a:lnTo>
                    <a:pt x="2378" y="15"/>
                  </a:lnTo>
                  <a:lnTo>
                    <a:pt x="2366" y="19"/>
                  </a:lnTo>
                  <a:lnTo>
                    <a:pt x="2353" y="23"/>
                  </a:lnTo>
                  <a:lnTo>
                    <a:pt x="2341" y="27"/>
                  </a:lnTo>
                  <a:lnTo>
                    <a:pt x="2329" y="30"/>
                  </a:lnTo>
                  <a:lnTo>
                    <a:pt x="2316" y="33"/>
                  </a:lnTo>
                  <a:lnTo>
                    <a:pt x="2304" y="35"/>
                  </a:lnTo>
                  <a:lnTo>
                    <a:pt x="2292" y="37"/>
                  </a:lnTo>
                  <a:lnTo>
                    <a:pt x="2279" y="37"/>
                  </a:lnTo>
                  <a:lnTo>
                    <a:pt x="2268" y="37"/>
                  </a:lnTo>
                  <a:lnTo>
                    <a:pt x="2259" y="36"/>
                  </a:lnTo>
                  <a:lnTo>
                    <a:pt x="2248" y="34"/>
                  </a:lnTo>
                  <a:lnTo>
                    <a:pt x="2239" y="31"/>
                  </a:lnTo>
                  <a:lnTo>
                    <a:pt x="2230" y="29"/>
                  </a:lnTo>
                  <a:lnTo>
                    <a:pt x="2220" y="26"/>
                  </a:lnTo>
                  <a:lnTo>
                    <a:pt x="2211" y="22"/>
                  </a:lnTo>
                  <a:lnTo>
                    <a:pt x="2202" y="19"/>
                  </a:lnTo>
                  <a:lnTo>
                    <a:pt x="2193" y="16"/>
                  </a:lnTo>
                  <a:lnTo>
                    <a:pt x="2184" y="12"/>
                  </a:lnTo>
                  <a:lnTo>
                    <a:pt x="2175" y="9"/>
                  </a:lnTo>
                  <a:lnTo>
                    <a:pt x="2167" y="7"/>
                  </a:lnTo>
                  <a:lnTo>
                    <a:pt x="2157" y="4"/>
                  </a:lnTo>
                  <a:lnTo>
                    <a:pt x="2148" y="2"/>
                  </a:lnTo>
                  <a:lnTo>
                    <a:pt x="2138" y="1"/>
                  </a:lnTo>
                  <a:lnTo>
                    <a:pt x="2129" y="1"/>
                  </a:lnTo>
                  <a:lnTo>
                    <a:pt x="2122" y="1"/>
                  </a:lnTo>
                  <a:lnTo>
                    <a:pt x="2114" y="2"/>
                  </a:lnTo>
                  <a:lnTo>
                    <a:pt x="2105" y="4"/>
                  </a:lnTo>
                  <a:lnTo>
                    <a:pt x="2097" y="7"/>
                  </a:lnTo>
                  <a:lnTo>
                    <a:pt x="2087" y="9"/>
                  </a:lnTo>
                  <a:lnTo>
                    <a:pt x="2077" y="12"/>
                  </a:lnTo>
                  <a:lnTo>
                    <a:pt x="2067" y="16"/>
                  </a:lnTo>
                  <a:lnTo>
                    <a:pt x="2056" y="19"/>
                  </a:lnTo>
                  <a:lnTo>
                    <a:pt x="2046" y="23"/>
                  </a:lnTo>
                  <a:lnTo>
                    <a:pt x="2035" y="26"/>
                  </a:lnTo>
                  <a:lnTo>
                    <a:pt x="2024" y="29"/>
                  </a:lnTo>
                  <a:lnTo>
                    <a:pt x="2013" y="32"/>
                  </a:lnTo>
                  <a:lnTo>
                    <a:pt x="2002" y="34"/>
                  </a:lnTo>
                  <a:lnTo>
                    <a:pt x="1991" y="36"/>
                  </a:lnTo>
                  <a:lnTo>
                    <a:pt x="1981" y="37"/>
                  </a:lnTo>
                  <a:lnTo>
                    <a:pt x="1970" y="38"/>
                  </a:lnTo>
                  <a:lnTo>
                    <a:pt x="1959" y="38"/>
                  </a:lnTo>
                  <a:lnTo>
                    <a:pt x="1949" y="37"/>
                  </a:lnTo>
                  <a:lnTo>
                    <a:pt x="1939" y="35"/>
                  </a:lnTo>
                  <a:lnTo>
                    <a:pt x="1929" y="33"/>
                  </a:lnTo>
                  <a:lnTo>
                    <a:pt x="1920" y="30"/>
                  </a:lnTo>
                  <a:lnTo>
                    <a:pt x="1910" y="27"/>
                  </a:lnTo>
                  <a:lnTo>
                    <a:pt x="1901" y="24"/>
                  </a:lnTo>
                  <a:lnTo>
                    <a:pt x="1892" y="21"/>
                  </a:lnTo>
                  <a:lnTo>
                    <a:pt x="1883" y="18"/>
                  </a:lnTo>
                  <a:lnTo>
                    <a:pt x="1874" y="14"/>
                  </a:lnTo>
                  <a:lnTo>
                    <a:pt x="1866" y="11"/>
                  </a:lnTo>
                  <a:lnTo>
                    <a:pt x="1857" y="9"/>
                  </a:lnTo>
                  <a:lnTo>
                    <a:pt x="1848" y="6"/>
                  </a:lnTo>
                  <a:lnTo>
                    <a:pt x="1838" y="3"/>
                  </a:lnTo>
                  <a:lnTo>
                    <a:pt x="1829" y="2"/>
                  </a:lnTo>
                  <a:lnTo>
                    <a:pt x="1819" y="1"/>
                  </a:lnTo>
                  <a:lnTo>
                    <a:pt x="1815" y="1"/>
                  </a:lnTo>
                  <a:lnTo>
                    <a:pt x="1810" y="1"/>
                  </a:lnTo>
                  <a:lnTo>
                    <a:pt x="1805" y="2"/>
                  </a:lnTo>
                  <a:lnTo>
                    <a:pt x="1800" y="3"/>
                  </a:lnTo>
                  <a:lnTo>
                    <a:pt x="1795" y="4"/>
                  </a:lnTo>
                  <a:lnTo>
                    <a:pt x="1789" y="5"/>
                  </a:lnTo>
                  <a:lnTo>
                    <a:pt x="1783" y="7"/>
                  </a:lnTo>
                  <a:lnTo>
                    <a:pt x="1777" y="9"/>
                  </a:lnTo>
                  <a:lnTo>
                    <a:pt x="1770" y="11"/>
                  </a:lnTo>
                  <a:lnTo>
                    <a:pt x="1763" y="13"/>
                  </a:lnTo>
                  <a:lnTo>
                    <a:pt x="1755" y="16"/>
                  </a:lnTo>
                  <a:lnTo>
                    <a:pt x="1748" y="18"/>
                  </a:lnTo>
                  <a:lnTo>
                    <a:pt x="1740" y="20"/>
                  </a:lnTo>
                  <a:lnTo>
                    <a:pt x="1733" y="23"/>
                  </a:lnTo>
                  <a:lnTo>
                    <a:pt x="1725" y="26"/>
                  </a:lnTo>
                  <a:lnTo>
                    <a:pt x="1717" y="28"/>
                  </a:lnTo>
                  <a:lnTo>
                    <a:pt x="1709" y="30"/>
                  </a:lnTo>
                  <a:lnTo>
                    <a:pt x="1701" y="32"/>
                  </a:lnTo>
                  <a:lnTo>
                    <a:pt x="1693" y="34"/>
                  </a:lnTo>
                  <a:lnTo>
                    <a:pt x="1685" y="35"/>
                  </a:lnTo>
                  <a:lnTo>
                    <a:pt x="1678" y="37"/>
                  </a:lnTo>
                  <a:lnTo>
                    <a:pt x="1670" y="38"/>
                  </a:lnTo>
                  <a:lnTo>
                    <a:pt x="1662" y="38"/>
                  </a:lnTo>
                  <a:lnTo>
                    <a:pt x="1655" y="38"/>
                  </a:lnTo>
                  <a:lnTo>
                    <a:pt x="1644" y="38"/>
                  </a:lnTo>
                  <a:lnTo>
                    <a:pt x="1634" y="37"/>
                  </a:lnTo>
                  <a:lnTo>
                    <a:pt x="1624" y="35"/>
                  </a:lnTo>
                  <a:lnTo>
                    <a:pt x="1614" y="33"/>
                  </a:lnTo>
                  <a:lnTo>
                    <a:pt x="1605" y="30"/>
                  </a:lnTo>
                  <a:lnTo>
                    <a:pt x="1596" y="27"/>
                  </a:lnTo>
                  <a:lnTo>
                    <a:pt x="1586" y="23"/>
                  </a:lnTo>
                  <a:lnTo>
                    <a:pt x="1577" y="20"/>
                  </a:lnTo>
                  <a:lnTo>
                    <a:pt x="1569" y="17"/>
                  </a:lnTo>
                  <a:lnTo>
                    <a:pt x="1559" y="13"/>
                  </a:lnTo>
                  <a:lnTo>
                    <a:pt x="1551" y="10"/>
                  </a:lnTo>
                  <a:lnTo>
                    <a:pt x="1542" y="8"/>
                  </a:lnTo>
                  <a:lnTo>
                    <a:pt x="1533" y="5"/>
                  </a:lnTo>
                  <a:lnTo>
                    <a:pt x="1523" y="3"/>
                  </a:lnTo>
                  <a:lnTo>
                    <a:pt x="1514" y="2"/>
                  </a:lnTo>
                  <a:lnTo>
                    <a:pt x="1505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497" y="2"/>
                  </a:lnTo>
                  <a:lnTo>
                    <a:pt x="1489" y="3"/>
                  </a:lnTo>
                  <a:lnTo>
                    <a:pt x="1481" y="5"/>
                  </a:lnTo>
                  <a:lnTo>
                    <a:pt x="1471" y="7"/>
                  </a:lnTo>
                  <a:lnTo>
                    <a:pt x="1462" y="9"/>
                  </a:lnTo>
                  <a:lnTo>
                    <a:pt x="1452" y="13"/>
                  </a:lnTo>
                  <a:lnTo>
                    <a:pt x="1441" y="16"/>
                  </a:lnTo>
                  <a:lnTo>
                    <a:pt x="1430" y="19"/>
                  </a:lnTo>
                  <a:lnTo>
                    <a:pt x="1418" y="23"/>
                  </a:lnTo>
                  <a:lnTo>
                    <a:pt x="1407" y="27"/>
                  </a:lnTo>
                  <a:lnTo>
                    <a:pt x="1396" y="30"/>
                  </a:lnTo>
                  <a:lnTo>
                    <a:pt x="1384" y="33"/>
                  </a:lnTo>
                  <a:lnTo>
                    <a:pt x="1373" y="35"/>
                  </a:lnTo>
                  <a:lnTo>
                    <a:pt x="1362" y="37"/>
                  </a:lnTo>
                  <a:lnTo>
                    <a:pt x="1350" y="38"/>
                  </a:lnTo>
                  <a:lnTo>
                    <a:pt x="1339" y="39"/>
                  </a:lnTo>
                  <a:lnTo>
                    <a:pt x="1328" y="39"/>
                  </a:lnTo>
                  <a:lnTo>
                    <a:pt x="1319" y="38"/>
                  </a:lnTo>
                  <a:lnTo>
                    <a:pt x="1308" y="36"/>
                  </a:lnTo>
                  <a:lnTo>
                    <a:pt x="1299" y="34"/>
                  </a:lnTo>
                  <a:lnTo>
                    <a:pt x="1290" y="31"/>
                  </a:lnTo>
                  <a:lnTo>
                    <a:pt x="1280" y="28"/>
                  </a:lnTo>
                  <a:lnTo>
                    <a:pt x="1271" y="26"/>
                  </a:lnTo>
                  <a:lnTo>
                    <a:pt x="1262" y="22"/>
                  </a:lnTo>
                  <a:lnTo>
                    <a:pt x="1253" y="19"/>
                  </a:lnTo>
                  <a:lnTo>
                    <a:pt x="1244" y="16"/>
                  </a:lnTo>
                  <a:lnTo>
                    <a:pt x="1235" y="12"/>
                  </a:lnTo>
                  <a:lnTo>
                    <a:pt x="1226" y="10"/>
                  </a:lnTo>
                  <a:lnTo>
                    <a:pt x="1217" y="7"/>
                  </a:lnTo>
                  <a:lnTo>
                    <a:pt x="1208" y="5"/>
                  </a:lnTo>
                  <a:lnTo>
                    <a:pt x="1198" y="3"/>
                  </a:lnTo>
                  <a:lnTo>
                    <a:pt x="1188" y="2"/>
                  </a:lnTo>
                  <a:lnTo>
                    <a:pt x="1181" y="2"/>
                  </a:lnTo>
                  <a:lnTo>
                    <a:pt x="1173" y="3"/>
                  </a:lnTo>
                  <a:lnTo>
                    <a:pt x="1164" y="5"/>
                  </a:lnTo>
                  <a:lnTo>
                    <a:pt x="1155" y="8"/>
                  </a:lnTo>
                  <a:lnTo>
                    <a:pt x="1145" y="10"/>
                  </a:lnTo>
                  <a:lnTo>
                    <a:pt x="1136" y="13"/>
                  </a:lnTo>
                  <a:lnTo>
                    <a:pt x="1125" y="17"/>
                  </a:lnTo>
                  <a:lnTo>
                    <a:pt x="1114" y="20"/>
                  </a:lnTo>
                  <a:lnTo>
                    <a:pt x="1104" y="24"/>
                  </a:lnTo>
                  <a:lnTo>
                    <a:pt x="1092" y="27"/>
                  </a:lnTo>
                  <a:lnTo>
                    <a:pt x="1081" y="31"/>
                  </a:lnTo>
                  <a:lnTo>
                    <a:pt x="1070" y="34"/>
                  </a:lnTo>
                  <a:lnTo>
                    <a:pt x="1058" y="36"/>
                  </a:lnTo>
                  <a:lnTo>
                    <a:pt x="1047" y="38"/>
                  </a:lnTo>
                  <a:lnTo>
                    <a:pt x="1036" y="39"/>
                  </a:lnTo>
                  <a:lnTo>
                    <a:pt x="1025" y="40"/>
                  </a:lnTo>
                  <a:lnTo>
                    <a:pt x="1014" y="39"/>
                  </a:lnTo>
                  <a:lnTo>
                    <a:pt x="1004" y="39"/>
                  </a:lnTo>
                  <a:lnTo>
                    <a:pt x="993" y="37"/>
                  </a:lnTo>
                  <a:lnTo>
                    <a:pt x="984" y="34"/>
                  </a:lnTo>
                  <a:lnTo>
                    <a:pt x="975" y="32"/>
                  </a:lnTo>
                  <a:lnTo>
                    <a:pt x="965" y="28"/>
                  </a:lnTo>
                  <a:lnTo>
                    <a:pt x="956" y="25"/>
                  </a:lnTo>
                  <a:lnTo>
                    <a:pt x="947" y="22"/>
                  </a:lnTo>
                  <a:lnTo>
                    <a:pt x="938" y="19"/>
                  </a:lnTo>
                  <a:lnTo>
                    <a:pt x="929" y="15"/>
                  </a:lnTo>
                  <a:lnTo>
                    <a:pt x="921" y="12"/>
                  </a:lnTo>
                  <a:lnTo>
                    <a:pt x="912" y="9"/>
                  </a:lnTo>
                  <a:lnTo>
                    <a:pt x="902" y="7"/>
                  </a:lnTo>
                  <a:lnTo>
                    <a:pt x="893" y="5"/>
                  </a:lnTo>
                  <a:lnTo>
                    <a:pt x="884" y="4"/>
                  </a:lnTo>
                  <a:lnTo>
                    <a:pt x="874" y="3"/>
                  </a:lnTo>
                  <a:lnTo>
                    <a:pt x="867" y="3"/>
                  </a:lnTo>
                  <a:lnTo>
                    <a:pt x="859" y="5"/>
                  </a:lnTo>
                  <a:lnTo>
                    <a:pt x="850" y="7"/>
                  </a:lnTo>
                  <a:lnTo>
                    <a:pt x="841" y="9"/>
                  </a:lnTo>
                  <a:lnTo>
                    <a:pt x="831" y="11"/>
                  </a:lnTo>
                  <a:lnTo>
                    <a:pt x="821" y="14"/>
                  </a:lnTo>
                  <a:lnTo>
                    <a:pt x="810" y="18"/>
                  </a:lnTo>
                  <a:lnTo>
                    <a:pt x="800" y="21"/>
                  </a:lnTo>
                  <a:lnTo>
                    <a:pt x="789" y="25"/>
                  </a:lnTo>
                  <a:lnTo>
                    <a:pt x="778" y="28"/>
                  </a:lnTo>
                  <a:lnTo>
                    <a:pt x="766" y="31"/>
                  </a:lnTo>
                  <a:lnTo>
                    <a:pt x="755" y="34"/>
                  </a:lnTo>
                  <a:lnTo>
                    <a:pt x="743" y="37"/>
                  </a:lnTo>
                  <a:lnTo>
                    <a:pt x="732" y="39"/>
                  </a:lnTo>
                  <a:lnTo>
                    <a:pt x="721" y="40"/>
                  </a:lnTo>
                  <a:lnTo>
                    <a:pt x="710" y="41"/>
                  </a:lnTo>
                  <a:lnTo>
                    <a:pt x="699" y="40"/>
                  </a:lnTo>
                  <a:lnTo>
                    <a:pt x="689" y="39"/>
                  </a:lnTo>
                  <a:lnTo>
                    <a:pt x="679" y="37"/>
                  </a:lnTo>
                  <a:lnTo>
                    <a:pt x="669" y="35"/>
                  </a:lnTo>
                  <a:lnTo>
                    <a:pt x="660" y="33"/>
                  </a:lnTo>
                  <a:lnTo>
                    <a:pt x="651" y="29"/>
                  </a:lnTo>
                  <a:lnTo>
                    <a:pt x="641" y="26"/>
                  </a:lnTo>
                  <a:lnTo>
                    <a:pt x="632" y="22"/>
                  </a:lnTo>
                  <a:lnTo>
                    <a:pt x="624" y="19"/>
                  </a:lnTo>
                  <a:lnTo>
                    <a:pt x="614" y="16"/>
                  </a:lnTo>
                  <a:lnTo>
                    <a:pt x="606" y="12"/>
                  </a:lnTo>
                  <a:lnTo>
                    <a:pt x="597" y="10"/>
                  </a:lnTo>
                  <a:lnTo>
                    <a:pt x="587" y="8"/>
                  </a:lnTo>
                  <a:lnTo>
                    <a:pt x="578" y="5"/>
                  </a:lnTo>
                  <a:lnTo>
                    <a:pt x="569" y="5"/>
                  </a:lnTo>
                  <a:lnTo>
                    <a:pt x="559" y="4"/>
                  </a:lnTo>
                  <a:lnTo>
                    <a:pt x="558" y="4"/>
                  </a:lnTo>
                  <a:lnTo>
                    <a:pt x="559" y="4"/>
                  </a:lnTo>
                  <a:lnTo>
                    <a:pt x="560" y="4"/>
                  </a:lnTo>
                  <a:lnTo>
                    <a:pt x="559" y="4"/>
                  </a:lnTo>
                  <a:lnTo>
                    <a:pt x="552" y="4"/>
                  </a:lnTo>
                  <a:lnTo>
                    <a:pt x="544" y="5"/>
                  </a:lnTo>
                  <a:lnTo>
                    <a:pt x="536" y="7"/>
                  </a:lnTo>
                  <a:lnTo>
                    <a:pt x="526" y="9"/>
                  </a:lnTo>
                  <a:lnTo>
                    <a:pt x="517" y="12"/>
                  </a:lnTo>
                  <a:lnTo>
                    <a:pt x="507" y="15"/>
                  </a:lnTo>
                  <a:lnTo>
                    <a:pt x="496" y="18"/>
                  </a:lnTo>
                  <a:lnTo>
                    <a:pt x="485" y="22"/>
                  </a:lnTo>
                  <a:lnTo>
                    <a:pt x="473" y="26"/>
                  </a:lnTo>
                  <a:lnTo>
                    <a:pt x="462" y="29"/>
                  </a:lnTo>
                  <a:lnTo>
                    <a:pt x="451" y="32"/>
                  </a:lnTo>
                  <a:lnTo>
                    <a:pt x="439" y="35"/>
                  </a:lnTo>
                  <a:lnTo>
                    <a:pt x="428" y="37"/>
                  </a:lnTo>
                  <a:lnTo>
                    <a:pt x="417" y="39"/>
                  </a:lnTo>
                  <a:lnTo>
                    <a:pt x="405" y="41"/>
                  </a:lnTo>
                  <a:lnTo>
                    <a:pt x="395" y="41"/>
                  </a:lnTo>
                  <a:lnTo>
                    <a:pt x="383" y="41"/>
                  </a:lnTo>
                  <a:lnTo>
                    <a:pt x="374" y="40"/>
                  </a:lnTo>
                  <a:lnTo>
                    <a:pt x="363" y="38"/>
                  </a:lnTo>
                  <a:lnTo>
                    <a:pt x="354" y="36"/>
                  </a:lnTo>
                  <a:lnTo>
                    <a:pt x="345" y="34"/>
                  </a:lnTo>
                  <a:lnTo>
                    <a:pt x="335" y="31"/>
                  </a:lnTo>
                  <a:lnTo>
                    <a:pt x="326" y="28"/>
                  </a:lnTo>
                  <a:lnTo>
                    <a:pt x="317" y="24"/>
                  </a:lnTo>
                  <a:lnTo>
                    <a:pt x="308" y="21"/>
                  </a:lnTo>
                  <a:lnTo>
                    <a:pt x="299" y="18"/>
                  </a:lnTo>
                  <a:lnTo>
                    <a:pt x="290" y="14"/>
                  </a:lnTo>
                  <a:lnTo>
                    <a:pt x="281" y="12"/>
                  </a:lnTo>
                  <a:lnTo>
                    <a:pt x="272" y="9"/>
                  </a:lnTo>
                  <a:lnTo>
                    <a:pt x="263" y="7"/>
                  </a:lnTo>
                  <a:lnTo>
                    <a:pt x="252" y="6"/>
                  </a:lnTo>
                  <a:lnTo>
                    <a:pt x="243" y="5"/>
                  </a:lnTo>
                  <a:lnTo>
                    <a:pt x="236" y="5"/>
                  </a:lnTo>
                  <a:lnTo>
                    <a:pt x="228" y="6"/>
                  </a:lnTo>
                  <a:lnTo>
                    <a:pt x="219" y="8"/>
                  </a:lnTo>
                  <a:lnTo>
                    <a:pt x="210" y="10"/>
                  </a:lnTo>
                  <a:lnTo>
                    <a:pt x="201" y="12"/>
                  </a:lnTo>
                  <a:lnTo>
                    <a:pt x="190" y="16"/>
                  </a:lnTo>
                  <a:lnTo>
                    <a:pt x="180" y="19"/>
                  </a:lnTo>
                  <a:lnTo>
                    <a:pt x="169" y="22"/>
                  </a:lnTo>
                  <a:lnTo>
                    <a:pt x="159" y="26"/>
                  </a:lnTo>
                  <a:lnTo>
                    <a:pt x="147" y="30"/>
                  </a:lnTo>
                  <a:lnTo>
                    <a:pt x="136" y="33"/>
                  </a:lnTo>
                  <a:lnTo>
                    <a:pt x="124" y="35"/>
                  </a:lnTo>
                  <a:lnTo>
                    <a:pt x="113" y="38"/>
                  </a:lnTo>
                  <a:lnTo>
                    <a:pt x="102" y="40"/>
                  </a:lnTo>
                  <a:lnTo>
                    <a:pt x="90" y="41"/>
                  </a:lnTo>
                  <a:lnTo>
                    <a:pt x="80" y="42"/>
                  </a:lnTo>
                  <a:lnTo>
                    <a:pt x="69" y="42"/>
                  </a:lnTo>
                  <a:lnTo>
                    <a:pt x="58" y="41"/>
                  </a:lnTo>
                  <a:lnTo>
                    <a:pt x="48" y="39"/>
                  </a:lnTo>
                  <a:lnTo>
                    <a:pt x="38" y="36"/>
                  </a:lnTo>
                  <a:lnTo>
                    <a:pt x="29" y="33"/>
                  </a:lnTo>
                  <a:lnTo>
                    <a:pt x="19" y="30"/>
                  </a:lnTo>
                  <a:lnTo>
                    <a:pt x="10" y="27"/>
                  </a:lnTo>
                  <a:lnTo>
                    <a:pt x="1" y="23"/>
                  </a:lnTo>
                  <a:lnTo>
                    <a:pt x="1" y="28"/>
                  </a:lnTo>
                  <a:lnTo>
                    <a:pt x="1" y="32"/>
                  </a:lnTo>
                  <a:lnTo>
                    <a:pt x="0" y="37"/>
                  </a:lnTo>
                  <a:lnTo>
                    <a:pt x="0" y="42"/>
                  </a:lnTo>
                  <a:lnTo>
                    <a:pt x="10" y="45"/>
                  </a:lnTo>
                  <a:lnTo>
                    <a:pt x="19" y="49"/>
                  </a:lnTo>
                  <a:lnTo>
                    <a:pt x="28" y="52"/>
                  </a:lnTo>
                  <a:lnTo>
                    <a:pt x="38" y="54"/>
                  </a:lnTo>
                  <a:lnTo>
                    <a:pt x="48" y="57"/>
                  </a:lnTo>
                  <a:lnTo>
                    <a:pt x="58" y="59"/>
                  </a:lnTo>
                  <a:lnTo>
                    <a:pt x="69" y="60"/>
                  </a:lnTo>
                  <a:lnTo>
                    <a:pt x="80" y="61"/>
                  </a:lnTo>
                  <a:lnTo>
                    <a:pt x="90" y="60"/>
                  </a:lnTo>
                  <a:lnTo>
                    <a:pt x="102" y="59"/>
                  </a:lnTo>
                  <a:lnTo>
                    <a:pt x="113" y="57"/>
                  </a:lnTo>
                  <a:lnTo>
                    <a:pt x="124" y="55"/>
                  </a:lnTo>
                  <a:lnTo>
                    <a:pt x="136" y="52"/>
                  </a:lnTo>
                  <a:lnTo>
                    <a:pt x="147" y="49"/>
                  </a:lnTo>
                  <a:lnTo>
                    <a:pt x="159" y="46"/>
                  </a:lnTo>
                  <a:lnTo>
                    <a:pt x="169" y="42"/>
                  </a:lnTo>
                  <a:lnTo>
                    <a:pt x="180" y="39"/>
                  </a:lnTo>
                  <a:lnTo>
                    <a:pt x="190" y="35"/>
                  </a:lnTo>
                  <a:lnTo>
                    <a:pt x="201" y="33"/>
                  </a:lnTo>
                  <a:lnTo>
                    <a:pt x="210" y="30"/>
                  </a:lnTo>
                  <a:lnTo>
                    <a:pt x="219" y="27"/>
                  </a:lnTo>
                  <a:lnTo>
                    <a:pt x="228" y="26"/>
                  </a:lnTo>
                  <a:lnTo>
                    <a:pt x="236" y="24"/>
                  </a:lnTo>
                  <a:lnTo>
                    <a:pt x="243" y="24"/>
                  </a:lnTo>
                  <a:lnTo>
                    <a:pt x="253" y="24"/>
                  </a:lnTo>
                  <a:lnTo>
                    <a:pt x="263" y="25"/>
                  </a:lnTo>
                  <a:lnTo>
                    <a:pt x="272" y="27"/>
                  </a:lnTo>
                  <a:lnTo>
                    <a:pt x="281" y="29"/>
                  </a:lnTo>
                  <a:lnTo>
                    <a:pt x="290" y="32"/>
                  </a:lnTo>
                  <a:lnTo>
                    <a:pt x="299" y="35"/>
                  </a:lnTo>
                  <a:lnTo>
                    <a:pt x="308" y="38"/>
                  </a:lnTo>
                  <a:lnTo>
                    <a:pt x="317" y="42"/>
                  </a:lnTo>
                  <a:lnTo>
                    <a:pt x="326" y="45"/>
                  </a:lnTo>
                  <a:lnTo>
                    <a:pt x="335" y="49"/>
                  </a:lnTo>
                  <a:lnTo>
                    <a:pt x="345" y="52"/>
                  </a:lnTo>
                  <a:lnTo>
                    <a:pt x="354" y="54"/>
                  </a:lnTo>
                  <a:lnTo>
                    <a:pt x="364" y="57"/>
                  </a:lnTo>
                  <a:lnTo>
                    <a:pt x="374" y="59"/>
                  </a:lnTo>
                  <a:lnTo>
                    <a:pt x="383" y="59"/>
                  </a:lnTo>
                  <a:lnTo>
                    <a:pt x="395" y="60"/>
                  </a:lnTo>
                  <a:lnTo>
                    <a:pt x="405" y="59"/>
                  </a:lnTo>
                  <a:lnTo>
                    <a:pt x="417" y="58"/>
                  </a:lnTo>
                  <a:lnTo>
                    <a:pt x="428" y="56"/>
                  </a:lnTo>
                  <a:lnTo>
                    <a:pt x="439" y="54"/>
                  </a:lnTo>
                  <a:lnTo>
                    <a:pt x="451" y="51"/>
                  </a:lnTo>
                  <a:lnTo>
                    <a:pt x="462" y="48"/>
                  </a:lnTo>
                  <a:lnTo>
                    <a:pt x="473" y="44"/>
                  </a:lnTo>
                  <a:lnTo>
                    <a:pt x="484" y="41"/>
                  </a:lnTo>
                  <a:lnTo>
                    <a:pt x="494" y="37"/>
                  </a:lnTo>
                  <a:lnTo>
                    <a:pt x="505" y="34"/>
                  </a:lnTo>
                  <a:lnTo>
                    <a:pt x="515" y="31"/>
                  </a:lnTo>
                  <a:lnTo>
                    <a:pt x="525" y="28"/>
                  </a:lnTo>
                  <a:lnTo>
                    <a:pt x="533" y="26"/>
                  </a:lnTo>
                  <a:lnTo>
                    <a:pt x="542" y="24"/>
                  </a:lnTo>
                  <a:lnTo>
                    <a:pt x="550" y="23"/>
                  </a:lnTo>
                  <a:lnTo>
                    <a:pt x="557" y="23"/>
                  </a:lnTo>
                  <a:lnTo>
                    <a:pt x="558" y="23"/>
                  </a:lnTo>
                  <a:lnTo>
                    <a:pt x="559" y="23"/>
                  </a:lnTo>
                  <a:lnTo>
                    <a:pt x="560" y="23"/>
                  </a:lnTo>
                  <a:lnTo>
                    <a:pt x="561" y="23"/>
                  </a:lnTo>
                  <a:lnTo>
                    <a:pt x="570" y="24"/>
                  </a:lnTo>
                  <a:lnTo>
                    <a:pt x="580" y="26"/>
                  </a:lnTo>
                  <a:lnTo>
                    <a:pt x="589" y="28"/>
                  </a:lnTo>
                  <a:lnTo>
                    <a:pt x="598" y="31"/>
                  </a:lnTo>
                  <a:lnTo>
                    <a:pt x="607" y="34"/>
                  </a:lnTo>
                  <a:lnTo>
                    <a:pt x="616" y="37"/>
                  </a:lnTo>
                  <a:lnTo>
                    <a:pt x="624" y="40"/>
                  </a:lnTo>
                  <a:lnTo>
                    <a:pt x="634" y="43"/>
                  </a:lnTo>
                  <a:lnTo>
                    <a:pt x="643" y="47"/>
                  </a:lnTo>
                  <a:lnTo>
                    <a:pt x="651" y="49"/>
                  </a:lnTo>
                  <a:lnTo>
                    <a:pt x="661" y="52"/>
                  </a:lnTo>
                  <a:lnTo>
                    <a:pt x="670" y="55"/>
                  </a:lnTo>
                  <a:lnTo>
                    <a:pt x="680" y="57"/>
                  </a:lnTo>
                  <a:lnTo>
                    <a:pt x="690" y="59"/>
                  </a:lnTo>
                  <a:lnTo>
                    <a:pt x="700" y="60"/>
                  </a:lnTo>
                  <a:lnTo>
                    <a:pt x="711" y="60"/>
                  </a:lnTo>
                  <a:lnTo>
                    <a:pt x="722" y="59"/>
                  </a:lnTo>
                  <a:lnTo>
                    <a:pt x="733" y="58"/>
                  </a:lnTo>
                  <a:lnTo>
                    <a:pt x="744" y="56"/>
                  </a:lnTo>
                  <a:lnTo>
                    <a:pt x="756" y="54"/>
                  </a:lnTo>
                  <a:lnTo>
                    <a:pt x="767" y="51"/>
                  </a:lnTo>
                  <a:lnTo>
                    <a:pt x="778" y="48"/>
                  </a:lnTo>
                  <a:lnTo>
                    <a:pt x="789" y="44"/>
                  </a:lnTo>
                  <a:lnTo>
                    <a:pt x="800" y="41"/>
                  </a:lnTo>
                  <a:lnTo>
                    <a:pt x="811" y="38"/>
                  </a:lnTo>
                  <a:lnTo>
                    <a:pt x="821" y="34"/>
                  </a:lnTo>
                  <a:lnTo>
                    <a:pt x="831" y="31"/>
                  </a:lnTo>
                  <a:lnTo>
                    <a:pt x="841" y="28"/>
                  </a:lnTo>
                  <a:lnTo>
                    <a:pt x="850" y="26"/>
                  </a:lnTo>
                  <a:lnTo>
                    <a:pt x="859" y="24"/>
                  </a:lnTo>
                  <a:lnTo>
                    <a:pt x="867" y="23"/>
                  </a:lnTo>
                  <a:lnTo>
                    <a:pt x="874" y="22"/>
                  </a:lnTo>
                  <a:lnTo>
                    <a:pt x="884" y="23"/>
                  </a:lnTo>
                  <a:lnTo>
                    <a:pt x="893" y="24"/>
                  </a:lnTo>
                  <a:lnTo>
                    <a:pt x="902" y="26"/>
                  </a:lnTo>
                  <a:lnTo>
                    <a:pt x="912" y="28"/>
                  </a:lnTo>
                  <a:lnTo>
                    <a:pt x="921" y="31"/>
                  </a:lnTo>
                  <a:lnTo>
                    <a:pt x="930" y="34"/>
                  </a:lnTo>
                  <a:lnTo>
                    <a:pt x="938" y="37"/>
                  </a:lnTo>
                  <a:lnTo>
                    <a:pt x="947" y="41"/>
                  </a:lnTo>
                  <a:lnTo>
                    <a:pt x="957" y="44"/>
                  </a:lnTo>
                  <a:lnTo>
                    <a:pt x="965" y="48"/>
                  </a:lnTo>
                  <a:lnTo>
                    <a:pt x="975" y="51"/>
                  </a:lnTo>
                  <a:lnTo>
                    <a:pt x="984" y="53"/>
                  </a:lnTo>
                  <a:lnTo>
                    <a:pt x="993" y="56"/>
                  </a:lnTo>
                  <a:lnTo>
                    <a:pt x="1004" y="57"/>
                  </a:lnTo>
                  <a:lnTo>
                    <a:pt x="1014" y="58"/>
                  </a:lnTo>
                  <a:lnTo>
                    <a:pt x="1025" y="59"/>
                  </a:lnTo>
                  <a:lnTo>
                    <a:pt x="1036" y="58"/>
                  </a:lnTo>
                  <a:lnTo>
                    <a:pt x="1047" y="57"/>
                  </a:lnTo>
                  <a:lnTo>
                    <a:pt x="1058" y="55"/>
                  </a:lnTo>
                  <a:lnTo>
                    <a:pt x="1070" y="53"/>
                  </a:lnTo>
                  <a:lnTo>
                    <a:pt x="1081" y="50"/>
                  </a:lnTo>
                  <a:lnTo>
                    <a:pt x="1092" y="47"/>
                  </a:lnTo>
                  <a:lnTo>
                    <a:pt x="1104" y="43"/>
                  </a:lnTo>
                  <a:lnTo>
                    <a:pt x="1114" y="40"/>
                  </a:lnTo>
                  <a:lnTo>
                    <a:pt x="1125" y="37"/>
                  </a:lnTo>
                  <a:lnTo>
                    <a:pt x="1136" y="33"/>
                  </a:lnTo>
                  <a:lnTo>
                    <a:pt x="1145" y="30"/>
                  </a:lnTo>
                  <a:lnTo>
                    <a:pt x="1155" y="27"/>
                  </a:lnTo>
                  <a:lnTo>
                    <a:pt x="1164" y="25"/>
                  </a:lnTo>
                  <a:lnTo>
                    <a:pt x="1173" y="23"/>
                  </a:lnTo>
                  <a:lnTo>
                    <a:pt x="1181" y="22"/>
                  </a:lnTo>
                  <a:lnTo>
                    <a:pt x="1188" y="22"/>
                  </a:lnTo>
                  <a:lnTo>
                    <a:pt x="1198" y="22"/>
                  </a:lnTo>
                  <a:lnTo>
                    <a:pt x="1208" y="23"/>
                  </a:lnTo>
                  <a:lnTo>
                    <a:pt x="1217" y="25"/>
                  </a:lnTo>
                  <a:lnTo>
                    <a:pt x="1226" y="27"/>
                  </a:lnTo>
                  <a:lnTo>
                    <a:pt x="1235" y="30"/>
                  </a:lnTo>
                  <a:lnTo>
                    <a:pt x="1244" y="33"/>
                  </a:lnTo>
                  <a:lnTo>
                    <a:pt x="1253" y="37"/>
                  </a:lnTo>
                  <a:lnTo>
                    <a:pt x="1262" y="39"/>
                  </a:lnTo>
                  <a:lnTo>
                    <a:pt x="1271" y="43"/>
                  </a:lnTo>
                  <a:lnTo>
                    <a:pt x="1280" y="47"/>
                  </a:lnTo>
                  <a:lnTo>
                    <a:pt x="1290" y="50"/>
                  </a:lnTo>
                  <a:lnTo>
                    <a:pt x="1299" y="52"/>
                  </a:lnTo>
                  <a:lnTo>
                    <a:pt x="1308" y="54"/>
                  </a:lnTo>
                  <a:lnTo>
                    <a:pt x="1319" y="57"/>
                  </a:lnTo>
                  <a:lnTo>
                    <a:pt x="1328" y="57"/>
                  </a:lnTo>
                  <a:lnTo>
                    <a:pt x="1339" y="58"/>
                  </a:lnTo>
                  <a:lnTo>
                    <a:pt x="1350" y="57"/>
                  </a:lnTo>
                  <a:lnTo>
                    <a:pt x="1362" y="56"/>
                  </a:lnTo>
                  <a:lnTo>
                    <a:pt x="1373" y="54"/>
                  </a:lnTo>
                  <a:lnTo>
                    <a:pt x="1384" y="52"/>
                  </a:lnTo>
                  <a:lnTo>
                    <a:pt x="1395" y="49"/>
                  </a:lnTo>
                  <a:lnTo>
                    <a:pt x="1407" y="46"/>
                  </a:lnTo>
                  <a:lnTo>
                    <a:pt x="1418" y="42"/>
                  </a:lnTo>
                  <a:lnTo>
                    <a:pt x="1428" y="38"/>
                  </a:lnTo>
                  <a:lnTo>
                    <a:pt x="1439" y="35"/>
                  </a:lnTo>
                  <a:lnTo>
                    <a:pt x="1449" y="32"/>
                  </a:lnTo>
                  <a:lnTo>
                    <a:pt x="1460" y="28"/>
                  </a:lnTo>
                  <a:lnTo>
                    <a:pt x="1470" y="26"/>
                  </a:lnTo>
                  <a:lnTo>
                    <a:pt x="1478" y="24"/>
                  </a:lnTo>
                  <a:lnTo>
                    <a:pt x="1487" y="22"/>
                  </a:lnTo>
                  <a:lnTo>
                    <a:pt x="1495" y="21"/>
                  </a:lnTo>
                  <a:lnTo>
                    <a:pt x="1502" y="21"/>
                  </a:lnTo>
                  <a:lnTo>
                    <a:pt x="1503" y="21"/>
                  </a:lnTo>
                  <a:lnTo>
                    <a:pt x="1505" y="21"/>
                  </a:lnTo>
                  <a:lnTo>
                    <a:pt x="1506" y="21"/>
                  </a:lnTo>
                  <a:lnTo>
                    <a:pt x="1515" y="22"/>
                  </a:lnTo>
                  <a:lnTo>
                    <a:pt x="1525" y="24"/>
                  </a:lnTo>
                  <a:lnTo>
                    <a:pt x="1534" y="26"/>
                  </a:lnTo>
                  <a:lnTo>
                    <a:pt x="1543" y="28"/>
                  </a:lnTo>
                  <a:lnTo>
                    <a:pt x="1552" y="31"/>
                  </a:lnTo>
                  <a:lnTo>
                    <a:pt x="1561" y="34"/>
                  </a:lnTo>
                  <a:lnTo>
                    <a:pt x="1570" y="38"/>
                  </a:lnTo>
                  <a:lnTo>
                    <a:pt x="1578" y="41"/>
                  </a:lnTo>
                  <a:lnTo>
                    <a:pt x="1587" y="44"/>
                  </a:lnTo>
                  <a:lnTo>
                    <a:pt x="1596" y="47"/>
                  </a:lnTo>
                  <a:lnTo>
                    <a:pt x="1605" y="50"/>
                  </a:lnTo>
                  <a:lnTo>
                    <a:pt x="1614" y="53"/>
                  </a:lnTo>
                  <a:lnTo>
                    <a:pt x="1624" y="54"/>
                  </a:lnTo>
                  <a:lnTo>
                    <a:pt x="1634" y="56"/>
                  </a:lnTo>
                  <a:lnTo>
                    <a:pt x="1644" y="57"/>
                  </a:lnTo>
                  <a:lnTo>
                    <a:pt x="1655" y="57"/>
                  </a:lnTo>
                  <a:lnTo>
                    <a:pt x="1663" y="57"/>
                  </a:lnTo>
                  <a:lnTo>
                    <a:pt x="1670" y="57"/>
                  </a:lnTo>
                  <a:lnTo>
                    <a:pt x="1678" y="56"/>
                  </a:lnTo>
                  <a:lnTo>
                    <a:pt x="1686" y="54"/>
                  </a:lnTo>
                  <a:lnTo>
                    <a:pt x="1694" y="53"/>
                  </a:lnTo>
                  <a:lnTo>
                    <a:pt x="1702" y="51"/>
                  </a:lnTo>
                  <a:lnTo>
                    <a:pt x="1710" y="49"/>
                  </a:lnTo>
                  <a:lnTo>
                    <a:pt x="1718" y="47"/>
                  </a:lnTo>
                  <a:lnTo>
                    <a:pt x="1726" y="45"/>
                  </a:lnTo>
                  <a:lnTo>
                    <a:pt x="1733" y="42"/>
                  </a:lnTo>
                  <a:lnTo>
                    <a:pt x="1741" y="40"/>
                  </a:lnTo>
                  <a:lnTo>
                    <a:pt x="1748" y="38"/>
                  </a:lnTo>
                  <a:lnTo>
                    <a:pt x="1756" y="35"/>
                  </a:lnTo>
                  <a:lnTo>
                    <a:pt x="1763" y="33"/>
                  </a:lnTo>
                  <a:lnTo>
                    <a:pt x="1770" y="31"/>
                  </a:lnTo>
                  <a:lnTo>
                    <a:pt x="1777" y="28"/>
                  </a:lnTo>
                  <a:lnTo>
                    <a:pt x="1783" y="27"/>
                  </a:lnTo>
                  <a:lnTo>
                    <a:pt x="1789" y="25"/>
                  </a:lnTo>
                  <a:lnTo>
                    <a:pt x="1795" y="24"/>
                  </a:lnTo>
                  <a:lnTo>
                    <a:pt x="1800" y="23"/>
                  </a:lnTo>
                  <a:lnTo>
                    <a:pt x="1805" y="22"/>
                  </a:lnTo>
                  <a:lnTo>
                    <a:pt x="1810" y="21"/>
                  </a:lnTo>
                  <a:lnTo>
                    <a:pt x="1814" y="20"/>
                  </a:lnTo>
                  <a:lnTo>
                    <a:pt x="1819" y="20"/>
                  </a:lnTo>
                  <a:lnTo>
                    <a:pt x="1829" y="21"/>
                  </a:lnTo>
                  <a:lnTo>
                    <a:pt x="1838" y="22"/>
                  </a:lnTo>
                  <a:lnTo>
                    <a:pt x="1848" y="24"/>
                  </a:lnTo>
                  <a:lnTo>
                    <a:pt x="1856" y="26"/>
                  </a:lnTo>
                  <a:lnTo>
                    <a:pt x="1866" y="28"/>
                  </a:lnTo>
                  <a:lnTo>
                    <a:pt x="1874" y="32"/>
                  </a:lnTo>
                  <a:lnTo>
                    <a:pt x="1883" y="35"/>
                  </a:lnTo>
                  <a:lnTo>
                    <a:pt x="1892" y="38"/>
                  </a:lnTo>
                  <a:lnTo>
                    <a:pt x="1902" y="42"/>
                  </a:lnTo>
                  <a:lnTo>
                    <a:pt x="1911" y="45"/>
                  </a:lnTo>
                  <a:lnTo>
                    <a:pt x="1920" y="49"/>
                  </a:lnTo>
                  <a:lnTo>
                    <a:pt x="1930" y="51"/>
                  </a:lnTo>
                  <a:lnTo>
                    <a:pt x="1939" y="53"/>
                  </a:lnTo>
                  <a:lnTo>
                    <a:pt x="1949" y="56"/>
                  </a:lnTo>
                  <a:lnTo>
                    <a:pt x="1960" y="56"/>
                  </a:lnTo>
                  <a:lnTo>
                    <a:pt x="1970" y="57"/>
                  </a:lnTo>
                  <a:lnTo>
                    <a:pt x="1981" y="56"/>
                  </a:lnTo>
                  <a:lnTo>
                    <a:pt x="1991" y="55"/>
                  </a:lnTo>
                  <a:lnTo>
                    <a:pt x="2002" y="53"/>
                  </a:lnTo>
                  <a:lnTo>
                    <a:pt x="2013" y="51"/>
                  </a:lnTo>
                  <a:lnTo>
                    <a:pt x="2024" y="48"/>
                  </a:lnTo>
                  <a:lnTo>
                    <a:pt x="2035" y="45"/>
                  </a:lnTo>
                  <a:lnTo>
                    <a:pt x="2046" y="42"/>
                  </a:lnTo>
                  <a:lnTo>
                    <a:pt x="2056" y="38"/>
                  </a:lnTo>
                  <a:lnTo>
                    <a:pt x="2067" y="35"/>
                  </a:lnTo>
                  <a:lnTo>
                    <a:pt x="2077" y="31"/>
                  </a:lnTo>
                  <a:lnTo>
                    <a:pt x="2087" y="28"/>
                  </a:lnTo>
                  <a:lnTo>
                    <a:pt x="2097" y="26"/>
                  </a:lnTo>
                  <a:lnTo>
                    <a:pt x="2105" y="23"/>
                  </a:lnTo>
                  <a:lnTo>
                    <a:pt x="2114" y="22"/>
                  </a:lnTo>
                  <a:lnTo>
                    <a:pt x="2122" y="20"/>
                  </a:lnTo>
                  <a:lnTo>
                    <a:pt x="2129" y="20"/>
                  </a:lnTo>
                  <a:lnTo>
                    <a:pt x="2138" y="20"/>
                  </a:lnTo>
                  <a:lnTo>
                    <a:pt x="2148" y="21"/>
                  </a:lnTo>
                  <a:lnTo>
                    <a:pt x="2157" y="23"/>
                  </a:lnTo>
                  <a:lnTo>
                    <a:pt x="2167" y="25"/>
                  </a:lnTo>
                  <a:lnTo>
                    <a:pt x="2175" y="28"/>
                  </a:lnTo>
                  <a:lnTo>
                    <a:pt x="2185" y="31"/>
                  </a:lnTo>
                  <a:lnTo>
                    <a:pt x="2193" y="34"/>
                  </a:lnTo>
                  <a:lnTo>
                    <a:pt x="2202" y="38"/>
                  </a:lnTo>
                  <a:lnTo>
                    <a:pt x="2211" y="41"/>
                  </a:lnTo>
                  <a:lnTo>
                    <a:pt x="2220" y="45"/>
                  </a:lnTo>
                  <a:lnTo>
                    <a:pt x="2230" y="48"/>
                  </a:lnTo>
                  <a:lnTo>
                    <a:pt x="2239" y="51"/>
                  </a:lnTo>
                  <a:lnTo>
                    <a:pt x="2248" y="53"/>
                  </a:lnTo>
                  <a:lnTo>
                    <a:pt x="2259" y="54"/>
                  </a:lnTo>
                  <a:lnTo>
                    <a:pt x="2268" y="56"/>
                  </a:lnTo>
                  <a:lnTo>
                    <a:pt x="2279" y="56"/>
                  </a:lnTo>
                  <a:lnTo>
                    <a:pt x="2292" y="56"/>
                  </a:lnTo>
                  <a:lnTo>
                    <a:pt x="2304" y="54"/>
                  </a:lnTo>
                  <a:lnTo>
                    <a:pt x="2316" y="52"/>
                  </a:lnTo>
                  <a:lnTo>
                    <a:pt x="2329" y="49"/>
                  </a:lnTo>
                  <a:lnTo>
                    <a:pt x="2341" y="47"/>
                  </a:lnTo>
                  <a:lnTo>
                    <a:pt x="2353" y="42"/>
                  </a:lnTo>
                  <a:lnTo>
                    <a:pt x="2366" y="39"/>
                  </a:lnTo>
                  <a:lnTo>
                    <a:pt x="2377" y="35"/>
                  </a:lnTo>
                  <a:lnTo>
                    <a:pt x="2387" y="32"/>
                  </a:lnTo>
                  <a:lnTo>
                    <a:pt x="2396" y="29"/>
                  </a:lnTo>
                  <a:lnTo>
                    <a:pt x="2405" y="26"/>
                  </a:lnTo>
                  <a:lnTo>
                    <a:pt x="2413" y="24"/>
                  </a:lnTo>
                  <a:lnTo>
                    <a:pt x="2422" y="22"/>
                  </a:lnTo>
                  <a:lnTo>
                    <a:pt x="2429" y="20"/>
                  </a:lnTo>
                  <a:lnTo>
                    <a:pt x="2437" y="20"/>
                  </a:lnTo>
                  <a:lnTo>
                    <a:pt x="2443" y="19"/>
                  </a:lnTo>
                  <a:lnTo>
                    <a:pt x="2443" y="0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38" name="Freeform 20"/>
            <p:cNvSpPr>
              <a:spLocks/>
            </p:cNvSpPr>
            <p:nvPr/>
          </p:nvSpPr>
          <p:spPr bwMode="auto">
            <a:xfrm>
              <a:off x="3214" y="121"/>
              <a:ext cx="2445" cy="62"/>
            </a:xfrm>
            <a:custGeom>
              <a:avLst/>
              <a:gdLst>
                <a:gd name="T0" fmla="*/ 73 w 2447"/>
                <a:gd name="T1" fmla="*/ 25 h 62"/>
                <a:gd name="T2" fmla="*/ 161 w 2447"/>
                <a:gd name="T3" fmla="*/ 41 h 62"/>
                <a:gd name="T4" fmla="*/ 263 w 2447"/>
                <a:gd name="T5" fmla="*/ 16 h 62"/>
                <a:gd name="T6" fmla="*/ 316 w 2447"/>
                <a:gd name="T7" fmla="*/ 5 h 62"/>
                <a:gd name="T8" fmla="*/ 389 w 2447"/>
                <a:gd name="T9" fmla="*/ 23 h 62"/>
                <a:gd name="T10" fmla="*/ 477 w 2447"/>
                <a:gd name="T11" fmla="*/ 41 h 62"/>
                <a:gd name="T12" fmla="*/ 577 w 2447"/>
                <a:gd name="T13" fmla="*/ 15 h 62"/>
                <a:gd name="T14" fmla="*/ 620 w 2447"/>
                <a:gd name="T15" fmla="*/ 5 h 62"/>
                <a:gd name="T16" fmla="*/ 702 w 2447"/>
                <a:gd name="T17" fmla="*/ 29 h 62"/>
                <a:gd name="T18" fmla="*/ 795 w 2447"/>
                <a:gd name="T19" fmla="*/ 37 h 62"/>
                <a:gd name="T20" fmla="*/ 892 w 2447"/>
                <a:gd name="T21" fmla="*/ 8 h 62"/>
                <a:gd name="T22" fmla="*/ 954 w 2447"/>
                <a:gd name="T23" fmla="*/ 8 h 62"/>
                <a:gd name="T24" fmla="*/ 1036 w 2447"/>
                <a:gd name="T25" fmla="*/ 35 h 62"/>
                <a:gd name="T26" fmla="*/ 1133 w 2447"/>
                <a:gd name="T27" fmla="*/ 30 h 62"/>
                <a:gd name="T28" fmla="*/ 1227 w 2447"/>
                <a:gd name="T29" fmla="*/ 3 h 62"/>
                <a:gd name="T30" fmla="*/ 1270 w 2447"/>
                <a:gd name="T31" fmla="*/ 6 h 62"/>
                <a:gd name="T32" fmla="*/ 1351 w 2447"/>
                <a:gd name="T33" fmla="*/ 34 h 62"/>
                <a:gd name="T34" fmla="*/ 1448 w 2447"/>
                <a:gd name="T35" fmla="*/ 30 h 62"/>
                <a:gd name="T36" fmla="*/ 1541 w 2447"/>
                <a:gd name="T37" fmla="*/ 3 h 62"/>
                <a:gd name="T38" fmla="*/ 1620 w 2447"/>
                <a:gd name="T39" fmla="*/ 19 h 62"/>
                <a:gd name="T40" fmla="*/ 1707 w 2447"/>
                <a:gd name="T41" fmla="*/ 38 h 62"/>
                <a:gd name="T42" fmla="*/ 1806 w 2447"/>
                <a:gd name="T43" fmla="*/ 15 h 62"/>
                <a:gd name="T44" fmla="*/ 1849 w 2447"/>
                <a:gd name="T45" fmla="*/ 1 h 62"/>
                <a:gd name="T46" fmla="*/ 1932 w 2447"/>
                <a:gd name="T47" fmla="*/ 24 h 62"/>
                <a:gd name="T48" fmla="*/ 2022 w 2447"/>
                <a:gd name="T49" fmla="*/ 35 h 62"/>
                <a:gd name="T50" fmla="*/ 2117 w 2447"/>
                <a:gd name="T51" fmla="*/ 9 h 62"/>
                <a:gd name="T52" fmla="*/ 2197 w 2447"/>
                <a:gd name="T53" fmla="*/ 6 h 62"/>
                <a:gd name="T54" fmla="*/ 2278 w 2447"/>
                <a:gd name="T55" fmla="*/ 33 h 62"/>
                <a:gd name="T56" fmla="*/ 2384 w 2447"/>
                <a:gd name="T57" fmla="*/ 23 h 62"/>
                <a:gd name="T58" fmla="*/ 2372 w 2447"/>
                <a:gd name="T59" fmla="*/ 45 h 62"/>
                <a:gd name="T60" fmla="*/ 2269 w 2447"/>
                <a:gd name="T61" fmla="*/ 50 h 62"/>
                <a:gd name="T62" fmla="*/ 2188 w 2447"/>
                <a:gd name="T63" fmla="*/ 22 h 62"/>
                <a:gd name="T64" fmla="*/ 2107 w 2447"/>
                <a:gd name="T65" fmla="*/ 31 h 62"/>
                <a:gd name="T66" fmla="*/ 2011 w 2447"/>
                <a:gd name="T67" fmla="*/ 55 h 62"/>
                <a:gd name="T68" fmla="*/ 1923 w 2447"/>
                <a:gd name="T69" fmla="*/ 39 h 62"/>
                <a:gd name="T70" fmla="*/ 1842 w 2447"/>
                <a:gd name="T71" fmla="*/ 20 h 62"/>
                <a:gd name="T72" fmla="*/ 1774 w 2447"/>
                <a:gd name="T73" fmla="*/ 45 h 62"/>
                <a:gd name="T74" fmla="*/ 1676 w 2447"/>
                <a:gd name="T75" fmla="*/ 54 h 62"/>
                <a:gd name="T76" fmla="*/ 1594 w 2447"/>
                <a:gd name="T77" fmla="*/ 27 h 62"/>
                <a:gd name="T78" fmla="*/ 1513 w 2447"/>
                <a:gd name="T79" fmla="*/ 30 h 62"/>
                <a:gd name="T80" fmla="*/ 1415 w 2447"/>
                <a:gd name="T81" fmla="*/ 56 h 62"/>
                <a:gd name="T82" fmla="*/ 1324 w 2447"/>
                <a:gd name="T83" fmla="*/ 45 h 62"/>
                <a:gd name="T84" fmla="*/ 1243 w 2447"/>
                <a:gd name="T85" fmla="*/ 21 h 62"/>
                <a:gd name="T86" fmla="*/ 1197 w 2447"/>
                <a:gd name="T87" fmla="*/ 29 h 62"/>
                <a:gd name="T88" fmla="*/ 1099 w 2447"/>
                <a:gd name="T89" fmla="*/ 57 h 62"/>
                <a:gd name="T90" fmla="*/ 1008 w 2447"/>
                <a:gd name="T91" fmla="*/ 44 h 62"/>
                <a:gd name="T92" fmla="*/ 925 w 2447"/>
                <a:gd name="T93" fmla="*/ 22 h 62"/>
                <a:gd name="T94" fmla="*/ 840 w 2447"/>
                <a:gd name="T95" fmla="*/ 44 h 62"/>
                <a:gd name="T96" fmla="*/ 740 w 2447"/>
                <a:gd name="T97" fmla="*/ 58 h 62"/>
                <a:gd name="T98" fmla="*/ 657 w 2447"/>
                <a:gd name="T99" fmla="*/ 31 h 62"/>
                <a:gd name="T100" fmla="*/ 597 w 2447"/>
                <a:gd name="T101" fmla="*/ 29 h 62"/>
                <a:gd name="T102" fmla="*/ 500 w 2447"/>
                <a:gd name="T103" fmla="*/ 57 h 62"/>
                <a:gd name="T104" fmla="*/ 407 w 2447"/>
                <a:gd name="T105" fmla="*/ 50 h 62"/>
                <a:gd name="T106" fmla="*/ 326 w 2447"/>
                <a:gd name="T107" fmla="*/ 25 h 62"/>
                <a:gd name="T108" fmla="*/ 281 w 2447"/>
                <a:gd name="T109" fmla="*/ 29 h 62"/>
                <a:gd name="T110" fmla="*/ 184 w 2447"/>
                <a:gd name="T111" fmla="*/ 57 h 62"/>
                <a:gd name="T112" fmla="*/ 92 w 2447"/>
                <a:gd name="T113" fmla="*/ 50 h 62"/>
                <a:gd name="T114" fmla="*/ 10 w 2447"/>
                <a:gd name="T115" fmla="*/ 25 h 6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447" h="62">
                  <a:moveTo>
                    <a:pt x="1" y="5"/>
                  </a:moveTo>
                  <a:lnTo>
                    <a:pt x="10" y="6"/>
                  </a:lnTo>
                  <a:lnTo>
                    <a:pt x="19" y="7"/>
                  </a:lnTo>
                  <a:lnTo>
                    <a:pt x="29" y="10"/>
                  </a:lnTo>
                  <a:lnTo>
                    <a:pt x="38" y="13"/>
                  </a:lnTo>
                  <a:lnTo>
                    <a:pt x="46" y="15"/>
                  </a:lnTo>
                  <a:lnTo>
                    <a:pt x="56" y="19"/>
                  </a:lnTo>
                  <a:lnTo>
                    <a:pt x="64" y="21"/>
                  </a:lnTo>
                  <a:lnTo>
                    <a:pt x="73" y="25"/>
                  </a:lnTo>
                  <a:lnTo>
                    <a:pt x="82" y="29"/>
                  </a:lnTo>
                  <a:lnTo>
                    <a:pt x="91" y="31"/>
                  </a:lnTo>
                  <a:lnTo>
                    <a:pt x="101" y="34"/>
                  </a:lnTo>
                  <a:lnTo>
                    <a:pt x="110" y="37"/>
                  </a:lnTo>
                  <a:lnTo>
                    <a:pt x="119" y="39"/>
                  </a:lnTo>
                  <a:lnTo>
                    <a:pt x="130" y="41"/>
                  </a:lnTo>
                  <a:lnTo>
                    <a:pt x="139" y="42"/>
                  </a:lnTo>
                  <a:lnTo>
                    <a:pt x="151" y="42"/>
                  </a:lnTo>
                  <a:lnTo>
                    <a:pt x="161" y="41"/>
                  </a:lnTo>
                  <a:lnTo>
                    <a:pt x="173" y="40"/>
                  </a:lnTo>
                  <a:lnTo>
                    <a:pt x="184" y="38"/>
                  </a:lnTo>
                  <a:lnTo>
                    <a:pt x="196" y="35"/>
                  </a:lnTo>
                  <a:lnTo>
                    <a:pt x="208" y="32"/>
                  </a:lnTo>
                  <a:lnTo>
                    <a:pt x="219" y="30"/>
                  </a:lnTo>
                  <a:lnTo>
                    <a:pt x="230" y="26"/>
                  </a:lnTo>
                  <a:lnTo>
                    <a:pt x="242" y="22"/>
                  </a:lnTo>
                  <a:lnTo>
                    <a:pt x="253" y="19"/>
                  </a:lnTo>
                  <a:lnTo>
                    <a:pt x="263" y="16"/>
                  </a:lnTo>
                  <a:lnTo>
                    <a:pt x="274" y="12"/>
                  </a:lnTo>
                  <a:lnTo>
                    <a:pt x="283" y="10"/>
                  </a:lnTo>
                  <a:lnTo>
                    <a:pt x="292" y="7"/>
                  </a:lnTo>
                  <a:lnTo>
                    <a:pt x="301" y="6"/>
                  </a:lnTo>
                  <a:lnTo>
                    <a:pt x="309" y="5"/>
                  </a:lnTo>
                  <a:lnTo>
                    <a:pt x="316" y="5"/>
                  </a:lnTo>
                  <a:lnTo>
                    <a:pt x="317" y="5"/>
                  </a:lnTo>
                  <a:lnTo>
                    <a:pt x="316" y="5"/>
                  </a:lnTo>
                  <a:lnTo>
                    <a:pt x="325" y="5"/>
                  </a:lnTo>
                  <a:lnTo>
                    <a:pt x="335" y="6"/>
                  </a:lnTo>
                  <a:lnTo>
                    <a:pt x="344" y="8"/>
                  </a:lnTo>
                  <a:lnTo>
                    <a:pt x="353" y="11"/>
                  </a:lnTo>
                  <a:lnTo>
                    <a:pt x="362" y="13"/>
                  </a:lnTo>
                  <a:lnTo>
                    <a:pt x="371" y="17"/>
                  </a:lnTo>
                  <a:lnTo>
                    <a:pt x="381" y="20"/>
                  </a:lnTo>
                  <a:lnTo>
                    <a:pt x="389" y="23"/>
                  </a:lnTo>
                  <a:lnTo>
                    <a:pt x="399" y="27"/>
                  </a:lnTo>
                  <a:lnTo>
                    <a:pt x="407" y="30"/>
                  </a:lnTo>
                  <a:lnTo>
                    <a:pt x="417" y="33"/>
                  </a:lnTo>
                  <a:lnTo>
                    <a:pt x="426" y="36"/>
                  </a:lnTo>
                  <a:lnTo>
                    <a:pt x="436" y="38"/>
                  </a:lnTo>
                  <a:lnTo>
                    <a:pt x="445" y="40"/>
                  </a:lnTo>
                  <a:lnTo>
                    <a:pt x="456" y="41"/>
                  </a:lnTo>
                  <a:lnTo>
                    <a:pt x="467" y="41"/>
                  </a:lnTo>
                  <a:lnTo>
                    <a:pt x="477" y="41"/>
                  </a:lnTo>
                  <a:lnTo>
                    <a:pt x="489" y="40"/>
                  </a:lnTo>
                  <a:lnTo>
                    <a:pt x="500" y="37"/>
                  </a:lnTo>
                  <a:lnTo>
                    <a:pt x="511" y="35"/>
                  </a:lnTo>
                  <a:lnTo>
                    <a:pt x="523" y="32"/>
                  </a:lnTo>
                  <a:lnTo>
                    <a:pt x="534" y="29"/>
                  </a:lnTo>
                  <a:lnTo>
                    <a:pt x="545" y="26"/>
                  </a:lnTo>
                  <a:lnTo>
                    <a:pt x="556" y="21"/>
                  </a:lnTo>
                  <a:lnTo>
                    <a:pt x="567" y="18"/>
                  </a:lnTo>
                  <a:lnTo>
                    <a:pt x="577" y="15"/>
                  </a:lnTo>
                  <a:lnTo>
                    <a:pt x="588" y="12"/>
                  </a:lnTo>
                  <a:lnTo>
                    <a:pt x="597" y="9"/>
                  </a:lnTo>
                  <a:lnTo>
                    <a:pt x="606" y="7"/>
                  </a:lnTo>
                  <a:lnTo>
                    <a:pt x="615" y="5"/>
                  </a:lnTo>
                  <a:lnTo>
                    <a:pt x="623" y="4"/>
                  </a:lnTo>
                  <a:lnTo>
                    <a:pt x="630" y="4"/>
                  </a:lnTo>
                  <a:lnTo>
                    <a:pt x="631" y="4"/>
                  </a:lnTo>
                  <a:lnTo>
                    <a:pt x="630" y="4"/>
                  </a:lnTo>
                  <a:lnTo>
                    <a:pt x="639" y="5"/>
                  </a:lnTo>
                  <a:lnTo>
                    <a:pt x="650" y="5"/>
                  </a:lnTo>
                  <a:lnTo>
                    <a:pt x="658" y="7"/>
                  </a:lnTo>
                  <a:lnTo>
                    <a:pt x="668" y="10"/>
                  </a:lnTo>
                  <a:lnTo>
                    <a:pt x="676" y="12"/>
                  </a:lnTo>
                  <a:lnTo>
                    <a:pt x="686" y="16"/>
                  </a:lnTo>
                  <a:lnTo>
                    <a:pt x="695" y="19"/>
                  </a:lnTo>
                  <a:lnTo>
                    <a:pt x="703" y="22"/>
                  </a:lnTo>
                  <a:lnTo>
                    <a:pt x="713" y="26"/>
                  </a:lnTo>
                  <a:lnTo>
                    <a:pt x="721" y="29"/>
                  </a:lnTo>
                  <a:lnTo>
                    <a:pt x="730" y="32"/>
                  </a:lnTo>
                  <a:lnTo>
                    <a:pt x="740" y="35"/>
                  </a:lnTo>
                  <a:lnTo>
                    <a:pt x="750" y="37"/>
                  </a:lnTo>
                  <a:lnTo>
                    <a:pt x="759" y="40"/>
                  </a:lnTo>
                  <a:lnTo>
                    <a:pt x="770" y="40"/>
                  </a:lnTo>
                  <a:lnTo>
                    <a:pt x="780" y="41"/>
                  </a:lnTo>
                  <a:lnTo>
                    <a:pt x="791" y="40"/>
                  </a:lnTo>
                  <a:lnTo>
                    <a:pt x="803" y="39"/>
                  </a:lnTo>
                  <a:lnTo>
                    <a:pt x="814" y="37"/>
                  </a:lnTo>
                  <a:lnTo>
                    <a:pt x="825" y="34"/>
                  </a:lnTo>
                  <a:lnTo>
                    <a:pt x="837" y="31"/>
                  </a:lnTo>
                  <a:lnTo>
                    <a:pt x="849" y="28"/>
                  </a:lnTo>
                  <a:lnTo>
                    <a:pt x="859" y="25"/>
                  </a:lnTo>
                  <a:lnTo>
                    <a:pt x="870" y="21"/>
                  </a:lnTo>
                  <a:lnTo>
                    <a:pt x="881" y="17"/>
                  </a:lnTo>
                  <a:lnTo>
                    <a:pt x="892" y="14"/>
                  </a:lnTo>
                  <a:lnTo>
                    <a:pt x="902" y="11"/>
                  </a:lnTo>
                  <a:lnTo>
                    <a:pt x="911" y="8"/>
                  </a:lnTo>
                  <a:lnTo>
                    <a:pt x="921" y="6"/>
                  </a:lnTo>
                  <a:lnTo>
                    <a:pt x="929" y="5"/>
                  </a:lnTo>
                  <a:lnTo>
                    <a:pt x="937" y="3"/>
                  </a:lnTo>
                  <a:lnTo>
                    <a:pt x="945" y="3"/>
                  </a:lnTo>
                  <a:lnTo>
                    <a:pt x="944" y="3"/>
                  </a:lnTo>
                  <a:lnTo>
                    <a:pt x="945" y="3"/>
                  </a:lnTo>
                  <a:lnTo>
                    <a:pt x="954" y="5"/>
                  </a:lnTo>
                  <a:lnTo>
                    <a:pt x="964" y="6"/>
                  </a:lnTo>
                  <a:lnTo>
                    <a:pt x="973" y="8"/>
                  </a:lnTo>
                  <a:lnTo>
                    <a:pt x="982" y="11"/>
                  </a:lnTo>
                  <a:lnTo>
                    <a:pt x="991" y="13"/>
                  </a:lnTo>
                  <a:lnTo>
                    <a:pt x="1000" y="17"/>
                  </a:lnTo>
                  <a:lnTo>
                    <a:pt x="1009" y="20"/>
                  </a:lnTo>
                  <a:lnTo>
                    <a:pt x="1018" y="23"/>
                  </a:lnTo>
                  <a:lnTo>
                    <a:pt x="1027" y="26"/>
                  </a:lnTo>
                  <a:lnTo>
                    <a:pt x="1036" y="29"/>
                  </a:lnTo>
                  <a:lnTo>
                    <a:pt x="1045" y="32"/>
                  </a:lnTo>
                  <a:lnTo>
                    <a:pt x="1055" y="35"/>
                  </a:lnTo>
                  <a:lnTo>
                    <a:pt x="1064" y="37"/>
                  </a:lnTo>
                  <a:lnTo>
                    <a:pt x="1074" y="38"/>
                  </a:lnTo>
                  <a:lnTo>
                    <a:pt x="1084" y="40"/>
                  </a:lnTo>
                  <a:lnTo>
                    <a:pt x="1095" y="40"/>
                  </a:lnTo>
                  <a:lnTo>
                    <a:pt x="1106" y="39"/>
                  </a:lnTo>
                  <a:lnTo>
                    <a:pt x="1118" y="38"/>
                  </a:lnTo>
                  <a:lnTo>
                    <a:pt x="1129" y="35"/>
                  </a:lnTo>
                  <a:lnTo>
                    <a:pt x="1140" y="33"/>
                  </a:lnTo>
                  <a:lnTo>
                    <a:pt x="1152" y="30"/>
                  </a:lnTo>
                  <a:lnTo>
                    <a:pt x="1163" y="27"/>
                  </a:lnTo>
                  <a:lnTo>
                    <a:pt x="1175" y="24"/>
                  </a:lnTo>
                  <a:lnTo>
                    <a:pt x="1186" y="20"/>
                  </a:lnTo>
                  <a:lnTo>
                    <a:pt x="1197" y="16"/>
                  </a:lnTo>
                  <a:lnTo>
                    <a:pt x="1207" y="13"/>
                  </a:lnTo>
                  <a:lnTo>
                    <a:pt x="1217" y="10"/>
                  </a:lnTo>
                  <a:lnTo>
                    <a:pt x="1228" y="7"/>
                  </a:lnTo>
                  <a:lnTo>
                    <a:pt x="1237" y="5"/>
                  </a:lnTo>
                  <a:lnTo>
                    <a:pt x="1246" y="3"/>
                  </a:lnTo>
                  <a:lnTo>
                    <a:pt x="1254" y="2"/>
                  </a:lnTo>
                  <a:lnTo>
                    <a:pt x="1261" y="2"/>
                  </a:lnTo>
                  <a:lnTo>
                    <a:pt x="1262" y="2"/>
                  </a:lnTo>
                  <a:lnTo>
                    <a:pt x="1261" y="2"/>
                  </a:lnTo>
                  <a:lnTo>
                    <a:pt x="1260" y="2"/>
                  </a:lnTo>
                  <a:lnTo>
                    <a:pt x="1261" y="2"/>
                  </a:lnTo>
                  <a:lnTo>
                    <a:pt x="1270" y="3"/>
                  </a:lnTo>
                  <a:lnTo>
                    <a:pt x="1280" y="4"/>
                  </a:lnTo>
                  <a:lnTo>
                    <a:pt x="1289" y="6"/>
                  </a:lnTo>
                  <a:lnTo>
                    <a:pt x="1298" y="9"/>
                  </a:lnTo>
                  <a:lnTo>
                    <a:pt x="1307" y="11"/>
                  </a:lnTo>
                  <a:lnTo>
                    <a:pt x="1316" y="15"/>
                  </a:lnTo>
                  <a:lnTo>
                    <a:pt x="1325" y="18"/>
                  </a:lnTo>
                  <a:lnTo>
                    <a:pt x="1334" y="21"/>
                  </a:lnTo>
                  <a:lnTo>
                    <a:pt x="1342" y="25"/>
                  </a:lnTo>
                  <a:lnTo>
                    <a:pt x="1352" y="28"/>
                  </a:lnTo>
                  <a:lnTo>
                    <a:pt x="1361" y="31"/>
                  </a:lnTo>
                  <a:lnTo>
                    <a:pt x="1370" y="34"/>
                  </a:lnTo>
                  <a:lnTo>
                    <a:pt x="1380" y="37"/>
                  </a:lnTo>
                  <a:lnTo>
                    <a:pt x="1390" y="38"/>
                  </a:lnTo>
                  <a:lnTo>
                    <a:pt x="1400" y="39"/>
                  </a:lnTo>
                  <a:lnTo>
                    <a:pt x="1411" y="40"/>
                  </a:lnTo>
                  <a:lnTo>
                    <a:pt x="1421" y="39"/>
                  </a:lnTo>
                  <a:lnTo>
                    <a:pt x="1433" y="38"/>
                  </a:lnTo>
                  <a:lnTo>
                    <a:pt x="1444" y="35"/>
                  </a:lnTo>
                  <a:lnTo>
                    <a:pt x="1456" y="33"/>
                  </a:lnTo>
                  <a:lnTo>
                    <a:pt x="1467" y="30"/>
                  </a:lnTo>
                  <a:lnTo>
                    <a:pt x="1478" y="27"/>
                  </a:lnTo>
                  <a:lnTo>
                    <a:pt x="1490" y="23"/>
                  </a:lnTo>
                  <a:lnTo>
                    <a:pt x="1500" y="20"/>
                  </a:lnTo>
                  <a:lnTo>
                    <a:pt x="1511" y="16"/>
                  </a:lnTo>
                  <a:lnTo>
                    <a:pt x="1522" y="13"/>
                  </a:lnTo>
                  <a:lnTo>
                    <a:pt x="1532" y="10"/>
                  </a:lnTo>
                  <a:lnTo>
                    <a:pt x="1542" y="7"/>
                  </a:lnTo>
                  <a:lnTo>
                    <a:pt x="1551" y="5"/>
                  </a:lnTo>
                  <a:lnTo>
                    <a:pt x="1560" y="3"/>
                  </a:lnTo>
                  <a:lnTo>
                    <a:pt x="1568" y="2"/>
                  </a:lnTo>
                  <a:lnTo>
                    <a:pt x="1575" y="2"/>
                  </a:lnTo>
                  <a:lnTo>
                    <a:pt x="1584" y="3"/>
                  </a:lnTo>
                  <a:lnTo>
                    <a:pt x="1594" y="5"/>
                  </a:lnTo>
                  <a:lnTo>
                    <a:pt x="1603" y="6"/>
                  </a:lnTo>
                  <a:lnTo>
                    <a:pt x="1613" y="9"/>
                  </a:lnTo>
                  <a:lnTo>
                    <a:pt x="1621" y="12"/>
                  </a:lnTo>
                  <a:lnTo>
                    <a:pt x="1631" y="15"/>
                  </a:lnTo>
                  <a:lnTo>
                    <a:pt x="1639" y="19"/>
                  </a:lnTo>
                  <a:lnTo>
                    <a:pt x="1648" y="21"/>
                  </a:lnTo>
                  <a:lnTo>
                    <a:pt x="1657" y="25"/>
                  </a:lnTo>
                  <a:lnTo>
                    <a:pt x="1667" y="28"/>
                  </a:lnTo>
                  <a:lnTo>
                    <a:pt x="1676" y="31"/>
                  </a:lnTo>
                  <a:lnTo>
                    <a:pt x="1685" y="34"/>
                  </a:lnTo>
                  <a:lnTo>
                    <a:pt x="1695" y="35"/>
                  </a:lnTo>
                  <a:lnTo>
                    <a:pt x="1705" y="37"/>
                  </a:lnTo>
                  <a:lnTo>
                    <a:pt x="1715" y="38"/>
                  </a:lnTo>
                  <a:lnTo>
                    <a:pt x="1726" y="38"/>
                  </a:lnTo>
                  <a:lnTo>
                    <a:pt x="1737" y="38"/>
                  </a:lnTo>
                  <a:lnTo>
                    <a:pt x="1748" y="37"/>
                  </a:lnTo>
                  <a:lnTo>
                    <a:pt x="1759" y="34"/>
                  </a:lnTo>
                  <a:lnTo>
                    <a:pt x="1770" y="32"/>
                  </a:lnTo>
                  <a:lnTo>
                    <a:pt x="1782" y="29"/>
                  </a:lnTo>
                  <a:lnTo>
                    <a:pt x="1792" y="26"/>
                  </a:lnTo>
                  <a:lnTo>
                    <a:pt x="1804" y="22"/>
                  </a:lnTo>
                  <a:lnTo>
                    <a:pt x="1814" y="19"/>
                  </a:lnTo>
                  <a:lnTo>
                    <a:pt x="1825" y="15"/>
                  </a:lnTo>
                  <a:lnTo>
                    <a:pt x="1835" y="12"/>
                  </a:lnTo>
                  <a:lnTo>
                    <a:pt x="1845" y="9"/>
                  </a:lnTo>
                  <a:lnTo>
                    <a:pt x="1855" y="6"/>
                  </a:lnTo>
                  <a:lnTo>
                    <a:pt x="1863" y="3"/>
                  </a:lnTo>
                  <a:lnTo>
                    <a:pt x="1872" y="2"/>
                  </a:lnTo>
                  <a:lnTo>
                    <a:pt x="1880" y="1"/>
                  </a:lnTo>
                  <a:lnTo>
                    <a:pt x="1887" y="1"/>
                  </a:lnTo>
                  <a:lnTo>
                    <a:pt x="1888" y="1"/>
                  </a:lnTo>
                  <a:lnTo>
                    <a:pt x="1887" y="1"/>
                  </a:lnTo>
                  <a:lnTo>
                    <a:pt x="1897" y="2"/>
                  </a:lnTo>
                  <a:lnTo>
                    <a:pt x="1907" y="3"/>
                  </a:lnTo>
                  <a:lnTo>
                    <a:pt x="1916" y="5"/>
                  </a:lnTo>
                  <a:lnTo>
                    <a:pt x="1925" y="8"/>
                  </a:lnTo>
                  <a:lnTo>
                    <a:pt x="1933" y="11"/>
                  </a:lnTo>
                  <a:lnTo>
                    <a:pt x="1943" y="14"/>
                  </a:lnTo>
                  <a:lnTo>
                    <a:pt x="1952" y="17"/>
                  </a:lnTo>
                  <a:lnTo>
                    <a:pt x="1961" y="20"/>
                  </a:lnTo>
                  <a:lnTo>
                    <a:pt x="1970" y="24"/>
                  </a:lnTo>
                  <a:lnTo>
                    <a:pt x="1978" y="27"/>
                  </a:lnTo>
                  <a:lnTo>
                    <a:pt x="1988" y="30"/>
                  </a:lnTo>
                  <a:lnTo>
                    <a:pt x="1997" y="32"/>
                  </a:lnTo>
                  <a:lnTo>
                    <a:pt x="2007" y="34"/>
                  </a:lnTo>
                  <a:lnTo>
                    <a:pt x="2017" y="36"/>
                  </a:lnTo>
                  <a:lnTo>
                    <a:pt x="2027" y="37"/>
                  </a:lnTo>
                  <a:lnTo>
                    <a:pt x="2038" y="37"/>
                  </a:lnTo>
                  <a:lnTo>
                    <a:pt x="2049" y="37"/>
                  </a:lnTo>
                  <a:lnTo>
                    <a:pt x="2060" y="35"/>
                  </a:lnTo>
                  <a:lnTo>
                    <a:pt x="2070" y="34"/>
                  </a:lnTo>
                  <a:lnTo>
                    <a:pt x="2081" y="31"/>
                  </a:lnTo>
                  <a:lnTo>
                    <a:pt x="2092" y="29"/>
                  </a:lnTo>
                  <a:lnTo>
                    <a:pt x="2103" y="25"/>
                  </a:lnTo>
                  <a:lnTo>
                    <a:pt x="2114" y="22"/>
                  </a:lnTo>
                  <a:lnTo>
                    <a:pt x="2125" y="19"/>
                  </a:lnTo>
                  <a:lnTo>
                    <a:pt x="2135" y="15"/>
                  </a:lnTo>
                  <a:lnTo>
                    <a:pt x="2145" y="12"/>
                  </a:lnTo>
                  <a:lnTo>
                    <a:pt x="2155" y="9"/>
                  </a:lnTo>
                  <a:lnTo>
                    <a:pt x="2164" y="6"/>
                  </a:lnTo>
                  <a:lnTo>
                    <a:pt x="2173" y="3"/>
                  </a:lnTo>
                  <a:lnTo>
                    <a:pt x="2182" y="2"/>
                  </a:lnTo>
                  <a:lnTo>
                    <a:pt x="2190" y="1"/>
                  </a:lnTo>
                  <a:lnTo>
                    <a:pt x="2197" y="0"/>
                  </a:lnTo>
                  <a:lnTo>
                    <a:pt x="2206" y="1"/>
                  </a:lnTo>
                  <a:lnTo>
                    <a:pt x="2217" y="1"/>
                  </a:lnTo>
                  <a:lnTo>
                    <a:pt x="2225" y="3"/>
                  </a:lnTo>
                  <a:lnTo>
                    <a:pt x="2235" y="6"/>
                  </a:lnTo>
                  <a:lnTo>
                    <a:pt x="2243" y="8"/>
                  </a:lnTo>
                  <a:lnTo>
                    <a:pt x="2253" y="12"/>
                  </a:lnTo>
                  <a:lnTo>
                    <a:pt x="2261" y="15"/>
                  </a:lnTo>
                  <a:lnTo>
                    <a:pt x="2270" y="18"/>
                  </a:lnTo>
                  <a:lnTo>
                    <a:pt x="2279" y="21"/>
                  </a:lnTo>
                  <a:lnTo>
                    <a:pt x="2288" y="25"/>
                  </a:lnTo>
                  <a:lnTo>
                    <a:pt x="2297" y="29"/>
                  </a:lnTo>
                  <a:lnTo>
                    <a:pt x="2307" y="31"/>
                  </a:lnTo>
                  <a:lnTo>
                    <a:pt x="2316" y="33"/>
                  </a:lnTo>
                  <a:lnTo>
                    <a:pt x="2326" y="35"/>
                  </a:lnTo>
                  <a:lnTo>
                    <a:pt x="2337" y="36"/>
                  </a:lnTo>
                  <a:lnTo>
                    <a:pt x="2347" y="37"/>
                  </a:lnTo>
                  <a:lnTo>
                    <a:pt x="2360" y="36"/>
                  </a:lnTo>
                  <a:lnTo>
                    <a:pt x="2372" y="35"/>
                  </a:lnTo>
                  <a:lnTo>
                    <a:pt x="2384" y="32"/>
                  </a:lnTo>
                  <a:lnTo>
                    <a:pt x="2396" y="30"/>
                  </a:lnTo>
                  <a:lnTo>
                    <a:pt x="2410" y="26"/>
                  </a:lnTo>
                  <a:lnTo>
                    <a:pt x="2422" y="23"/>
                  </a:lnTo>
                  <a:lnTo>
                    <a:pt x="2434" y="19"/>
                  </a:lnTo>
                  <a:lnTo>
                    <a:pt x="2446" y="15"/>
                  </a:lnTo>
                  <a:lnTo>
                    <a:pt x="2446" y="20"/>
                  </a:lnTo>
                  <a:lnTo>
                    <a:pt x="2446" y="26"/>
                  </a:lnTo>
                  <a:lnTo>
                    <a:pt x="2446" y="30"/>
                  </a:lnTo>
                  <a:lnTo>
                    <a:pt x="2446" y="34"/>
                  </a:lnTo>
                  <a:lnTo>
                    <a:pt x="2434" y="38"/>
                  </a:lnTo>
                  <a:lnTo>
                    <a:pt x="2422" y="42"/>
                  </a:lnTo>
                  <a:lnTo>
                    <a:pt x="2410" y="45"/>
                  </a:lnTo>
                  <a:lnTo>
                    <a:pt x="2397" y="48"/>
                  </a:lnTo>
                  <a:lnTo>
                    <a:pt x="2384" y="51"/>
                  </a:lnTo>
                  <a:lnTo>
                    <a:pt x="2372" y="54"/>
                  </a:lnTo>
                  <a:lnTo>
                    <a:pt x="2360" y="55"/>
                  </a:lnTo>
                  <a:lnTo>
                    <a:pt x="2347" y="56"/>
                  </a:lnTo>
                  <a:lnTo>
                    <a:pt x="2337" y="55"/>
                  </a:lnTo>
                  <a:lnTo>
                    <a:pt x="2326" y="54"/>
                  </a:lnTo>
                  <a:lnTo>
                    <a:pt x="2317" y="52"/>
                  </a:lnTo>
                  <a:lnTo>
                    <a:pt x="2307" y="50"/>
                  </a:lnTo>
                  <a:lnTo>
                    <a:pt x="2297" y="47"/>
                  </a:lnTo>
                  <a:lnTo>
                    <a:pt x="2289" y="44"/>
                  </a:lnTo>
                  <a:lnTo>
                    <a:pt x="2279" y="41"/>
                  </a:lnTo>
                  <a:lnTo>
                    <a:pt x="2271" y="37"/>
                  </a:lnTo>
                  <a:lnTo>
                    <a:pt x="2261" y="34"/>
                  </a:lnTo>
                  <a:lnTo>
                    <a:pt x="2253" y="30"/>
                  </a:lnTo>
                  <a:lnTo>
                    <a:pt x="2244" y="27"/>
                  </a:lnTo>
                  <a:lnTo>
                    <a:pt x="2235" y="25"/>
                  </a:lnTo>
                  <a:lnTo>
                    <a:pt x="2226" y="22"/>
                  </a:lnTo>
                  <a:lnTo>
                    <a:pt x="2217" y="20"/>
                  </a:lnTo>
                  <a:lnTo>
                    <a:pt x="2206" y="19"/>
                  </a:lnTo>
                  <a:lnTo>
                    <a:pt x="2197" y="19"/>
                  </a:lnTo>
                  <a:lnTo>
                    <a:pt x="2190" y="20"/>
                  </a:lnTo>
                  <a:lnTo>
                    <a:pt x="2182" y="21"/>
                  </a:lnTo>
                  <a:lnTo>
                    <a:pt x="2173" y="23"/>
                  </a:lnTo>
                  <a:lnTo>
                    <a:pt x="2164" y="25"/>
                  </a:lnTo>
                  <a:lnTo>
                    <a:pt x="2155" y="28"/>
                  </a:lnTo>
                  <a:lnTo>
                    <a:pt x="2145" y="31"/>
                  </a:lnTo>
                  <a:lnTo>
                    <a:pt x="2135" y="34"/>
                  </a:lnTo>
                  <a:lnTo>
                    <a:pt x="2125" y="38"/>
                  </a:lnTo>
                  <a:lnTo>
                    <a:pt x="2114" y="41"/>
                  </a:lnTo>
                  <a:lnTo>
                    <a:pt x="2103" y="44"/>
                  </a:lnTo>
                  <a:lnTo>
                    <a:pt x="2092" y="48"/>
                  </a:lnTo>
                  <a:lnTo>
                    <a:pt x="2081" y="50"/>
                  </a:lnTo>
                  <a:lnTo>
                    <a:pt x="2070" y="52"/>
                  </a:lnTo>
                  <a:lnTo>
                    <a:pt x="2060" y="54"/>
                  </a:lnTo>
                  <a:lnTo>
                    <a:pt x="2049" y="55"/>
                  </a:lnTo>
                  <a:lnTo>
                    <a:pt x="2039" y="56"/>
                  </a:lnTo>
                  <a:lnTo>
                    <a:pt x="2028" y="56"/>
                  </a:lnTo>
                  <a:lnTo>
                    <a:pt x="2018" y="55"/>
                  </a:lnTo>
                  <a:lnTo>
                    <a:pt x="2007" y="53"/>
                  </a:lnTo>
                  <a:lnTo>
                    <a:pt x="1998" y="51"/>
                  </a:lnTo>
                  <a:lnTo>
                    <a:pt x="1989" y="48"/>
                  </a:lnTo>
                  <a:lnTo>
                    <a:pt x="1979" y="45"/>
                  </a:lnTo>
                  <a:lnTo>
                    <a:pt x="1970" y="42"/>
                  </a:lnTo>
                  <a:lnTo>
                    <a:pt x="1961" y="39"/>
                  </a:lnTo>
                  <a:lnTo>
                    <a:pt x="1952" y="35"/>
                  </a:lnTo>
                  <a:lnTo>
                    <a:pt x="1943" y="32"/>
                  </a:lnTo>
                  <a:lnTo>
                    <a:pt x="1934" y="29"/>
                  </a:lnTo>
                  <a:lnTo>
                    <a:pt x="1925" y="27"/>
                  </a:lnTo>
                  <a:lnTo>
                    <a:pt x="1916" y="24"/>
                  </a:lnTo>
                  <a:lnTo>
                    <a:pt x="1907" y="22"/>
                  </a:lnTo>
                  <a:lnTo>
                    <a:pt x="1897" y="20"/>
                  </a:lnTo>
                  <a:lnTo>
                    <a:pt x="1887" y="20"/>
                  </a:lnTo>
                  <a:lnTo>
                    <a:pt x="1880" y="20"/>
                  </a:lnTo>
                  <a:lnTo>
                    <a:pt x="1872" y="21"/>
                  </a:lnTo>
                  <a:lnTo>
                    <a:pt x="1864" y="23"/>
                  </a:lnTo>
                  <a:lnTo>
                    <a:pt x="1855" y="25"/>
                  </a:lnTo>
                  <a:lnTo>
                    <a:pt x="1845" y="28"/>
                  </a:lnTo>
                  <a:lnTo>
                    <a:pt x="1836" y="31"/>
                  </a:lnTo>
                  <a:lnTo>
                    <a:pt x="1825" y="34"/>
                  </a:lnTo>
                  <a:lnTo>
                    <a:pt x="1815" y="38"/>
                  </a:lnTo>
                  <a:lnTo>
                    <a:pt x="1804" y="41"/>
                  </a:lnTo>
                  <a:lnTo>
                    <a:pt x="1793" y="45"/>
                  </a:lnTo>
                  <a:lnTo>
                    <a:pt x="1782" y="48"/>
                  </a:lnTo>
                  <a:lnTo>
                    <a:pt x="1771" y="51"/>
                  </a:lnTo>
                  <a:lnTo>
                    <a:pt x="1759" y="54"/>
                  </a:lnTo>
                  <a:lnTo>
                    <a:pt x="1748" y="56"/>
                  </a:lnTo>
                  <a:lnTo>
                    <a:pt x="1737" y="57"/>
                  </a:lnTo>
                  <a:lnTo>
                    <a:pt x="1726" y="58"/>
                  </a:lnTo>
                  <a:lnTo>
                    <a:pt x="1715" y="57"/>
                  </a:lnTo>
                  <a:lnTo>
                    <a:pt x="1705" y="56"/>
                  </a:lnTo>
                  <a:lnTo>
                    <a:pt x="1695" y="54"/>
                  </a:lnTo>
                  <a:lnTo>
                    <a:pt x="1685" y="52"/>
                  </a:lnTo>
                  <a:lnTo>
                    <a:pt x="1676" y="50"/>
                  </a:lnTo>
                  <a:lnTo>
                    <a:pt x="1667" y="46"/>
                  </a:lnTo>
                  <a:lnTo>
                    <a:pt x="1657" y="42"/>
                  </a:lnTo>
                  <a:lnTo>
                    <a:pt x="1648" y="39"/>
                  </a:lnTo>
                  <a:lnTo>
                    <a:pt x="1639" y="36"/>
                  </a:lnTo>
                  <a:lnTo>
                    <a:pt x="1631" y="32"/>
                  </a:lnTo>
                  <a:lnTo>
                    <a:pt x="1621" y="29"/>
                  </a:lnTo>
                  <a:lnTo>
                    <a:pt x="1613" y="27"/>
                  </a:lnTo>
                  <a:lnTo>
                    <a:pt x="1603" y="25"/>
                  </a:lnTo>
                  <a:lnTo>
                    <a:pt x="1594" y="22"/>
                  </a:lnTo>
                  <a:lnTo>
                    <a:pt x="1584" y="21"/>
                  </a:lnTo>
                  <a:lnTo>
                    <a:pt x="1575" y="21"/>
                  </a:lnTo>
                  <a:lnTo>
                    <a:pt x="1568" y="21"/>
                  </a:lnTo>
                  <a:lnTo>
                    <a:pt x="1560" y="23"/>
                  </a:lnTo>
                  <a:lnTo>
                    <a:pt x="1551" y="25"/>
                  </a:lnTo>
                  <a:lnTo>
                    <a:pt x="1542" y="27"/>
                  </a:lnTo>
                  <a:lnTo>
                    <a:pt x="1532" y="30"/>
                  </a:lnTo>
                  <a:lnTo>
                    <a:pt x="1522" y="32"/>
                  </a:lnTo>
                  <a:lnTo>
                    <a:pt x="1512" y="36"/>
                  </a:lnTo>
                  <a:lnTo>
                    <a:pt x="1501" y="40"/>
                  </a:lnTo>
                  <a:lnTo>
                    <a:pt x="1490" y="43"/>
                  </a:lnTo>
                  <a:lnTo>
                    <a:pt x="1478" y="46"/>
                  </a:lnTo>
                  <a:lnTo>
                    <a:pt x="1468" y="50"/>
                  </a:lnTo>
                  <a:lnTo>
                    <a:pt x="1456" y="52"/>
                  </a:lnTo>
                  <a:lnTo>
                    <a:pt x="1445" y="55"/>
                  </a:lnTo>
                  <a:lnTo>
                    <a:pt x="1434" y="56"/>
                  </a:lnTo>
                  <a:lnTo>
                    <a:pt x="1422" y="58"/>
                  </a:lnTo>
                  <a:lnTo>
                    <a:pt x="1411" y="58"/>
                  </a:lnTo>
                  <a:lnTo>
                    <a:pt x="1400" y="58"/>
                  </a:lnTo>
                  <a:lnTo>
                    <a:pt x="1390" y="57"/>
                  </a:lnTo>
                  <a:lnTo>
                    <a:pt x="1380" y="55"/>
                  </a:lnTo>
                  <a:lnTo>
                    <a:pt x="1371" y="54"/>
                  </a:lnTo>
                  <a:lnTo>
                    <a:pt x="1362" y="51"/>
                  </a:lnTo>
                  <a:lnTo>
                    <a:pt x="1352" y="48"/>
                  </a:lnTo>
                  <a:lnTo>
                    <a:pt x="1343" y="45"/>
                  </a:lnTo>
                  <a:lnTo>
                    <a:pt x="1335" y="41"/>
                  </a:lnTo>
                  <a:lnTo>
                    <a:pt x="1325" y="38"/>
                  </a:lnTo>
                  <a:lnTo>
                    <a:pt x="1317" y="35"/>
                  </a:lnTo>
                  <a:lnTo>
                    <a:pt x="1308" y="32"/>
                  </a:lnTo>
                  <a:lnTo>
                    <a:pt x="1299" y="29"/>
                  </a:lnTo>
                  <a:lnTo>
                    <a:pt x="1290" y="26"/>
                  </a:lnTo>
                  <a:lnTo>
                    <a:pt x="1280" y="25"/>
                  </a:lnTo>
                  <a:lnTo>
                    <a:pt x="1271" y="23"/>
                  </a:lnTo>
                  <a:lnTo>
                    <a:pt x="1262" y="21"/>
                  </a:lnTo>
                  <a:lnTo>
                    <a:pt x="1261" y="21"/>
                  </a:lnTo>
                  <a:lnTo>
                    <a:pt x="1260" y="21"/>
                  </a:lnTo>
                  <a:lnTo>
                    <a:pt x="1259" y="21"/>
                  </a:lnTo>
                  <a:lnTo>
                    <a:pt x="1258" y="21"/>
                  </a:lnTo>
                  <a:lnTo>
                    <a:pt x="1251" y="21"/>
                  </a:lnTo>
                  <a:lnTo>
                    <a:pt x="1243" y="23"/>
                  </a:lnTo>
                  <a:lnTo>
                    <a:pt x="1234" y="25"/>
                  </a:lnTo>
                  <a:lnTo>
                    <a:pt x="1225" y="27"/>
                  </a:lnTo>
                  <a:lnTo>
                    <a:pt x="1216" y="29"/>
                  </a:lnTo>
                  <a:lnTo>
                    <a:pt x="1206" y="32"/>
                  </a:lnTo>
                  <a:lnTo>
                    <a:pt x="1196" y="35"/>
                  </a:lnTo>
                  <a:lnTo>
                    <a:pt x="1185" y="39"/>
                  </a:lnTo>
                  <a:lnTo>
                    <a:pt x="1174" y="43"/>
                  </a:lnTo>
                  <a:lnTo>
                    <a:pt x="1163" y="46"/>
                  </a:lnTo>
                  <a:lnTo>
                    <a:pt x="1152" y="50"/>
                  </a:lnTo>
                  <a:lnTo>
                    <a:pt x="1141" y="52"/>
                  </a:lnTo>
                  <a:lnTo>
                    <a:pt x="1129" y="55"/>
                  </a:lnTo>
                  <a:lnTo>
                    <a:pt x="1118" y="57"/>
                  </a:lnTo>
                  <a:lnTo>
                    <a:pt x="1107" y="58"/>
                  </a:lnTo>
                  <a:lnTo>
                    <a:pt x="1096" y="59"/>
                  </a:lnTo>
                  <a:lnTo>
                    <a:pt x="1085" y="58"/>
                  </a:lnTo>
                  <a:lnTo>
                    <a:pt x="1075" y="58"/>
                  </a:lnTo>
                  <a:lnTo>
                    <a:pt x="1065" y="55"/>
                  </a:lnTo>
                  <a:lnTo>
                    <a:pt x="1056" y="53"/>
                  </a:lnTo>
                  <a:lnTo>
                    <a:pt x="1046" y="51"/>
                  </a:lnTo>
                  <a:lnTo>
                    <a:pt x="1036" y="47"/>
                  </a:lnTo>
                  <a:lnTo>
                    <a:pt x="1027" y="44"/>
                  </a:lnTo>
                  <a:lnTo>
                    <a:pt x="1018" y="40"/>
                  </a:lnTo>
                  <a:lnTo>
                    <a:pt x="1009" y="37"/>
                  </a:lnTo>
                  <a:lnTo>
                    <a:pt x="1000" y="34"/>
                  </a:lnTo>
                  <a:lnTo>
                    <a:pt x="991" y="30"/>
                  </a:lnTo>
                  <a:lnTo>
                    <a:pt x="982" y="28"/>
                  </a:lnTo>
                  <a:lnTo>
                    <a:pt x="973" y="26"/>
                  </a:lnTo>
                  <a:lnTo>
                    <a:pt x="964" y="23"/>
                  </a:lnTo>
                  <a:lnTo>
                    <a:pt x="954" y="23"/>
                  </a:lnTo>
                  <a:lnTo>
                    <a:pt x="944" y="22"/>
                  </a:lnTo>
                  <a:lnTo>
                    <a:pt x="937" y="23"/>
                  </a:lnTo>
                  <a:lnTo>
                    <a:pt x="929" y="24"/>
                  </a:lnTo>
                  <a:lnTo>
                    <a:pt x="920" y="26"/>
                  </a:lnTo>
                  <a:lnTo>
                    <a:pt x="911" y="28"/>
                  </a:lnTo>
                  <a:lnTo>
                    <a:pt x="901" y="31"/>
                  </a:lnTo>
                  <a:lnTo>
                    <a:pt x="891" y="34"/>
                  </a:lnTo>
                  <a:lnTo>
                    <a:pt x="881" y="37"/>
                  </a:lnTo>
                  <a:lnTo>
                    <a:pt x="870" y="41"/>
                  </a:lnTo>
                  <a:lnTo>
                    <a:pt x="859" y="44"/>
                  </a:lnTo>
                  <a:lnTo>
                    <a:pt x="848" y="48"/>
                  </a:lnTo>
                  <a:lnTo>
                    <a:pt x="837" y="51"/>
                  </a:lnTo>
                  <a:lnTo>
                    <a:pt x="825" y="54"/>
                  </a:lnTo>
                  <a:lnTo>
                    <a:pt x="814" y="56"/>
                  </a:lnTo>
                  <a:lnTo>
                    <a:pt x="803" y="58"/>
                  </a:lnTo>
                  <a:lnTo>
                    <a:pt x="791" y="59"/>
                  </a:lnTo>
                  <a:lnTo>
                    <a:pt x="780" y="59"/>
                  </a:lnTo>
                  <a:lnTo>
                    <a:pt x="770" y="59"/>
                  </a:lnTo>
                  <a:lnTo>
                    <a:pt x="759" y="58"/>
                  </a:lnTo>
                  <a:lnTo>
                    <a:pt x="750" y="56"/>
                  </a:lnTo>
                  <a:lnTo>
                    <a:pt x="740" y="54"/>
                  </a:lnTo>
                  <a:lnTo>
                    <a:pt x="730" y="51"/>
                  </a:lnTo>
                  <a:lnTo>
                    <a:pt x="721" y="48"/>
                  </a:lnTo>
                  <a:lnTo>
                    <a:pt x="713" y="45"/>
                  </a:lnTo>
                  <a:lnTo>
                    <a:pt x="703" y="41"/>
                  </a:lnTo>
                  <a:lnTo>
                    <a:pt x="695" y="38"/>
                  </a:lnTo>
                  <a:lnTo>
                    <a:pt x="686" y="34"/>
                  </a:lnTo>
                  <a:lnTo>
                    <a:pt x="676" y="31"/>
                  </a:lnTo>
                  <a:lnTo>
                    <a:pt x="668" y="29"/>
                  </a:lnTo>
                  <a:lnTo>
                    <a:pt x="658" y="26"/>
                  </a:lnTo>
                  <a:lnTo>
                    <a:pt x="650" y="25"/>
                  </a:lnTo>
                  <a:lnTo>
                    <a:pt x="639" y="24"/>
                  </a:lnTo>
                  <a:lnTo>
                    <a:pt x="630" y="23"/>
                  </a:lnTo>
                  <a:lnTo>
                    <a:pt x="623" y="24"/>
                  </a:lnTo>
                  <a:lnTo>
                    <a:pt x="615" y="25"/>
                  </a:lnTo>
                  <a:lnTo>
                    <a:pt x="606" y="27"/>
                  </a:lnTo>
                  <a:lnTo>
                    <a:pt x="597" y="29"/>
                  </a:lnTo>
                  <a:lnTo>
                    <a:pt x="588" y="32"/>
                  </a:lnTo>
                  <a:lnTo>
                    <a:pt x="577" y="35"/>
                  </a:lnTo>
                  <a:lnTo>
                    <a:pt x="567" y="38"/>
                  </a:lnTo>
                  <a:lnTo>
                    <a:pt x="556" y="42"/>
                  </a:lnTo>
                  <a:lnTo>
                    <a:pt x="545" y="45"/>
                  </a:lnTo>
                  <a:lnTo>
                    <a:pt x="534" y="48"/>
                  </a:lnTo>
                  <a:lnTo>
                    <a:pt x="523" y="52"/>
                  </a:lnTo>
                  <a:lnTo>
                    <a:pt x="511" y="55"/>
                  </a:lnTo>
                  <a:lnTo>
                    <a:pt x="500" y="57"/>
                  </a:lnTo>
                  <a:lnTo>
                    <a:pt x="489" y="59"/>
                  </a:lnTo>
                  <a:lnTo>
                    <a:pt x="477" y="60"/>
                  </a:lnTo>
                  <a:lnTo>
                    <a:pt x="467" y="60"/>
                  </a:lnTo>
                  <a:lnTo>
                    <a:pt x="456" y="60"/>
                  </a:lnTo>
                  <a:lnTo>
                    <a:pt x="445" y="59"/>
                  </a:lnTo>
                  <a:lnTo>
                    <a:pt x="436" y="58"/>
                  </a:lnTo>
                  <a:lnTo>
                    <a:pt x="426" y="56"/>
                  </a:lnTo>
                  <a:lnTo>
                    <a:pt x="417" y="53"/>
                  </a:lnTo>
                  <a:lnTo>
                    <a:pt x="407" y="50"/>
                  </a:lnTo>
                  <a:lnTo>
                    <a:pt x="399" y="47"/>
                  </a:lnTo>
                  <a:lnTo>
                    <a:pt x="390" y="44"/>
                  </a:lnTo>
                  <a:lnTo>
                    <a:pt x="381" y="41"/>
                  </a:lnTo>
                  <a:lnTo>
                    <a:pt x="372" y="37"/>
                  </a:lnTo>
                  <a:lnTo>
                    <a:pt x="363" y="34"/>
                  </a:lnTo>
                  <a:lnTo>
                    <a:pt x="354" y="31"/>
                  </a:lnTo>
                  <a:lnTo>
                    <a:pt x="345" y="29"/>
                  </a:lnTo>
                  <a:lnTo>
                    <a:pt x="336" y="27"/>
                  </a:lnTo>
                  <a:lnTo>
                    <a:pt x="326" y="25"/>
                  </a:lnTo>
                  <a:lnTo>
                    <a:pt x="317" y="24"/>
                  </a:lnTo>
                  <a:lnTo>
                    <a:pt x="316" y="24"/>
                  </a:lnTo>
                  <a:lnTo>
                    <a:pt x="316" y="23"/>
                  </a:lnTo>
                  <a:lnTo>
                    <a:pt x="314" y="23"/>
                  </a:lnTo>
                  <a:lnTo>
                    <a:pt x="313" y="23"/>
                  </a:lnTo>
                  <a:lnTo>
                    <a:pt x="306" y="23"/>
                  </a:lnTo>
                  <a:lnTo>
                    <a:pt x="298" y="25"/>
                  </a:lnTo>
                  <a:lnTo>
                    <a:pt x="289" y="26"/>
                  </a:lnTo>
                  <a:lnTo>
                    <a:pt x="281" y="29"/>
                  </a:lnTo>
                  <a:lnTo>
                    <a:pt x="271" y="31"/>
                  </a:lnTo>
                  <a:lnTo>
                    <a:pt x="261" y="34"/>
                  </a:lnTo>
                  <a:lnTo>
                    <a:pt x="251" y="38"/>
                  </a:lnTo>
                  <a:lnTo>
                    <a:pt x="240" y="41"/>
                  </a:lnTo>
                  <a:lnTo>
                    <a:pt x="229" y="45"/>
                  </a:lnTo>
                  <a:lnTo>
                    <a:pt x="218" y="48"/>
                  </a:lnTo>
                  <a:lnTo>
                    <a:pt x="207" y="52"/>
                  </a:lnTo>
                  <a:lnTo>
                    <a:pt x="196" y="55"/>
                  </a:lnTo>
                  <a:lnTo>
                    <a:pt x="184" y="57"/>
                  </a:lnTo>
                  <a:lnTo>
                    <a:pt x="174" y="59"/>
                  </a:lnTo>
                  <a:lnTo>
                    <a:pt x="162" y="60"/>
                  </a:lnTo>
                  <a:lnTo>
                    <a:pt x="151" y="61"/>
                  </a:lnTo>
                  <a:lnTo>
                    <a:pt x="140" y="60"/>
                  </a:lnTo>
                  <a:lnTo>
                    <a:pt x="130" y="59"/>
                  </a:lnTo>
                  <a:lnTo>
                    <a:pt x="120" y="58"/>
                  </a:lnTo>
                  <a:lnTo>
                    <a:pt x="111" y="55"/>
                  </a:lnTo>
                  <a:lnTo>
                    <a:pt x="101" y="52"/>
                  </a:lnTo>
                  <a:lnTo>
                    <a:pt x="92" y="50"/>
                  </a:lnTo>
                  <a:lnTo>
                    <a:pt x="82" y="46"/>
                  </a:lnTo>
                  <a:lnTo>
                    <a:pt x="74" y="42"/>
                  </a:lnTo>
                  <a:lnTo>
                    <a:pt x="64" y="39"/>
                  </a:lnTo>
                  <a:lnTo>
                    <a:pt x="56" y="35"/>
                  </a:lnTo>
                  <a:lnTo>
                    <a:pt x="46" y="32"/>
                  </a:lnTo>
                  <a:lnTo>
                    <a:pt x="38" y="30"/>
                  </a:lnTo>
                  <a:lnTo>
                    <a:pt x="28" y="27"/>
                  </a:lnTo>
                  <a:lnTo>
                    <a:pt x="19" y="26"/>
                  </a:lnTo>
                  <a:lnTo>
                    <a:pt x="10" y="25"/>
                  </a:lnTo>
                  <a:lnTo>
                    <a:pt x="0" y="25"/>
                  </a:lnTo>
                  <a:lnTo>
                    <a:pt x="1" y="5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39" name="Freeform 21"/>
            <p:cNvSpPr>
              <a:spLocks/>
            </p:cNvSpPr>
            <p:nvPr/>
          </p:nvSpPr>
          <p:spPr bwMode="auto">
            <a:xfrm>
              <a:off x="3238" y="162"/>
              <a:ext cx="2445" cy="62"/>
            </a:xfrm>
            <a:custGeom>
              <a:avLst/>
              <a:gdLst>
                <a:gd name="T0" fmla="*/ 73 w 2447"/>
                <a:gd name="T1" fmla="*/ 25 h 62"/>
                <a:gd name="T2" fmla="*/ 161 w 2447"/>
                <a:gd name="T3" fmla="*/ 41 h 62"/>
                <a:gd name="T4" fmla="*/ 263 w 2447"/>
                <a:gd name="T5" fmla="*/ 16 h 62"/>
                <a:gd name="T6" fmla="*/ 315 w 2447"/>
                <a:gd name="T7" fmla="*/ 5 h 62"/>
                <a:gd name="T8" fmla="*/ 388 w 2447"/>
                <a:gd name="T9" fmla="*/ 23 h 62"/>
                <a:gd name="T10" fmla="*/ 477 w 2447"/>
                <a:gd name="T11" fmla="*/ 41 h 62"/>
                <a:gd name="T12" fmla="*/ 577 w 2447"/>
                <a:gd name="T13" fmla="*/ 15 h 62"/>
                <a:gd name="T14" fmla="*/ 639 w 2447"/>
                <a:gd name="T15" fmla="*/ 7 h 62"/>
                <a:gd name="T16" fmla="*/ 721 w 2447"/>
                <a:gd name="T17" fmla="*/ 35 h 62"/>
                <a:gd name="T18" fmla="*/ 818 w 2447"/>
                <a:gd name="T19" fmla="*/ 31 h 62"/>
                <a:gd name="T20" fmla="*/ 910 w 2447"/>
                <a:gd name="T21" fmla="*/ 4 h 62"/>
                <a:gd name="T22" fmla="*/ 990 w 2447"/>
                <a:gd name="T23" fmla="*/ 19 h 62"/>
                <a:gd name="T24" fmla="*/ 1076 w 2447"/>
                <a:gd name="T25" fmla="*/ 40 h 62"/>
                <a:gd name="T26" fmla="*/ 1178 w 2447"/>
                <a:gd name="T27" fmla="*/ 16 h 62"/>
                <a:gd name="T28" fmla="*/ 1242 w 2447"/>
                <a:gd name="T29" fmla="*/ 2 h 62"/>
                <a:gd name="T30" fmla="*/ 1323 w 2447"/>
                <a:gd name="T31" fmla="*/ 25 h 62"/>
                <a:gd name="T32" fmla="*/ 1415 w 2447"/>
                <a:gd name="T33" fmla="*/ 38 h 62"/>
                <a:gd name="T34" fmla="*/ 1514 w 2447"/>
                <a:gd name="T35" fmla="*/ 10 h 62"/>
                <a:gd name="T36" fmla="*/ 1594 w 2447"/>
                <a:gd name="T37" fmla="*/ 9 h 62"/>
                <a:gd name="T38" fmla="*/ 1676 w 2447"/>
                <a:gd name="T39" fmla="*/ 35 h 62"/>
                <a:gd name="T40" fmla="*/ 1774 w 2447"/>
                <a:gd name="T41" fmla="*/ 26 h 62"/>
                <a:gd name="T42" fmla="*/ 1843 w 2447"/>
                <a:gd name="T43" fmla="*/ 1 h 62"/>
                <a:gd name="T44" fmla="*/ 1923 w 2447"/>
                <a:gd name="T45" fmla="*/ 20 h 62"/>
                <a:gd name="T46" fmla="*/ 2011 w 2447"/>
                <a:gd name="T47" fmla="*/ 37 h 62"/>
                <a:gd name="T48" fmla="*/ 2108 w 2447"/>
                <a:gd name="T49" fmla="*/ 12 h 62"/>
                <a:gd name="T50" fmla="*/ 2188 w 2447"/>
                <a:gd name="T51" fmla="*/ 3 h 62"/>
                <a:gd name="T52" fmla="*/ 2270 w 2447"/>
                <a:gd name="T53" fmla="*/ 31 h 62"/>
                <a:gd name="T54" fmla="*/ 2372 w 2447"/>
                <a:gd name="T55" fmla="*/ 26 h 62"/>
                <a:gd name="T56" fmla="*/ 2384 w 2447"/>
                <a:gd name="T57" fmla="*/ 42 h 62"/>
                <a:gd name="T58" fmla="*/ 2279 w 2447"/>
                <a:gd name="T59" fmla="*/ 52 h 62"/>
                <a:gd name="T60" fmla="*/ 2197 w 2447"/>
                <a:gd name="T61" fmla="*/ 25 h 62"/>
                <a:gd name="T62" fmla="*/ 2118 w 2447"/>
                <a:gd name="T63" fmla="*/ 28 h 62"/>
                <a:gd name="T64" fmla="*/ 2022 w 2447"/>
                <a:gd name="T65" fmla="*/ 54 h 62"/>
                <a:gd name="T66" fmla="*/ 1932 w 2447"/>
                <a:gd name="T67" fmla="*/ 42 h 62"/>
                <a:gd name="T68" fmla="*/ 1850 w 2447"/>
                <a:gd name="T69" fmla="*/ 20 h 62"/>
                <a:gd name="T70" fmla="*/ 1785 w 2447"/>
                <a:gd name="T71" fmla="*/ 41 h 62"/>
                <a:gd name="T72" fmla="*/ 1686 w 2447"/>
                <a:gd name="T73" fmla="*/ 56 h 62"/>
                <a:gd name="T74" fmla="*/ 1603 w 2447"/>
                <a:gd name="T75" fmla="*/ 29 h 62"/>
                <a:gd name="T76" fmla="*/ 1523 w 2447"/>
                <a:gd name="T77" fmla="*/ 27 h 62"/>
                <a:gd name="T78" fmla="*/ 1426 w 2447"/>
                <a:gd name="T79" fmla="*/ 55 h 62"/>
                <a:gd name="T80" fmla="*/ 1333 w 2447"/>
                <a:gd name="T81" fmla="*/ 48 h 62"/>
                <a:gd name="T82" fmla="*/ 1252 w 2447"/>
                <a:gd name="T83" fmla="*/ 23 h 62"/>
                <a:gd name="T84" fmla="*/ 1207 w 2447"/>
                <a:gd name="T85" fmla="*/ 27 h 62"/>
                <a:gd name="T86" fmla="*/ 1110 w 2447"/>
                <a:gd name="T87" fmla="*/ 55 h 62"/>
                <a:gd name="T88" fmla="*/ 1017 w 2447"/>
                <a:gd name="T89" fmla="*/ 47 h 62"/>
                <a:gd name="T90" fmla="*/ 935 w 2447"/>
                <a:gd name="T91" fmla="*/ 23 h 62"/>
                <a:gd name="T92" fmla="*/ 852 w 2447"/>
                <a:gd name="T93" fmla="*/ 41 h 62"/>
                <a:gd name="T94" fmla="*/ 751 w 2447"/>
                <a:gd name="T95" fmla="*/ 59 h 62"/>
                <a:gd name="T96" fmla="*/ 667 w 2447"/>
                <a:gd name="T97" fmla="*/ 34 h 62"/>
                <a:gd name="T98" fmla="*/ 606 w 2447"/>
                <a:gd name="T99" fmla="*/ 26 h 62"/>
                <a:gd name="T100" fmla="*/ 512 w 2447"/>
                <a:gd name="T101" fmla="*/ 55 h 62"/>
                <a:gd name="T102" fmla="*/ 417 w 2447"/>
                <a:gd name="T103" fmla="*/ 53 h 62"/>
                <a:gd name="T104" fmla="*/ 336 w 2447"/>
                <a:gd name="T105" fmla="*/ 27 h 62"/>
                <a:gd name="T106" fmla="*/ 289 w 2447"/>
                <a:gd name="T107" fmla="*/ 26 h 62"/>
                <a:gd name="T108" fmla="*/ 196 w 2447"/>
                <a:gd name="T109" fmla="*/ 55 h 62"/>
                <a:gd name="T110" fmla="*/ 101 w 2447"/>
                <a:gd name="T111" fmla="*/ 53 h 62"/>
                <a:gd name="T112" fmla="*/ 19 w 2447"/>
                <a:gd name="T113" fmla="*/ 26 h 6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47" h="62">
                  <a:moveTo>
                    <a:pt x="0" y="5"/>
                  </a:moveTo>
                  <a:lnTo>
                    <a:pt x="10" y="6"/>
                  </a:lnTo>
                  <a:lnTo>
                    <a:pt x="19" y="7"/>
                  </a:lnTo>
                  <a:lnTo>
                    <a:pt x="28" y="10"/>
                  </a:lnTo>
                  <a:lnTo>
                    <a:pt x="38" y="13"/>
                  </a:lnTo>
                  <a:lnTo>
                    <a:pt x="46" y="15"/>
                  </a:lnTo>
                  <a:lnTo>
                    <a:pt x="55" y="19"/>
                  </a:lnTo>
                  <a:lnTo>
                    <a:pt x="64" y="21"/>
                  </a:lnTo>
                  <a:lnTo>
                    <a:pt x="73" y="25"/>
                  </a:lnTo>
                  <a:lnTo>
                    <a:pt x="82" y="29"/>
                  </a:lnTo>
                  <a:lnTo>
                    <a:pt x="91" y="31"/>
                  </a:lnTo>
                  <a:lnTo>
                    <a:pt x="101" y="34"/>
                  </a:lnTo>
                  <a:lnTo>
                    <a:pt x="110" y="37"/>
                  </a:lnTo>
                  <a:lnTo>
                    <a:pt x="119" y="39"/>
                  </a:lnTo>
                  <a:lnTo>
                    <a:pt x="130" y="41"/>
                  </a:lnTo>
                  <a:lnTo>
                    <a:pt x="140" y="42"/>
                  </a:lnTo>
                  <a:lnTo>
                    <a:pt x="151" y="42"/>
                  </a:lnTo>
                  <a:lnTo>
                    <a:pt x="161" y="41"/>
                  </a:lnTo>
                  <a:lnTo>
                    <a:pt x="173" y="40"/>
                  </a:lnTo>
                  <a:lnTo>
                    <a:pt x="184" y="38"/>
                  </a:lnTo>
                  <a:lnTo>
                    <a:pt x="196" y="35"/>
                  </a:lnTo>
                  <a:lnTo>
                    <a:pt x="207" y="32"/>
                  </a:lnTo>
                  <a:lnTo>
                    <a:pt x="218" y="30"/>
                  </a:lnTo>
                  <a:lnTo>
                    <a:pt x="229" y="26"/>
                  </a:lnTo>
                  <a:lnTo>
                    <a:pt x="241" y="22"/>
                  </a:lnTo>
                  <a:lnTo>
                    <a:pt x="252" y="19"/>
                  </a:lnTo>
                  <a:lnTo>
                    <a:pt x="263" y="16"/>
                  </a:lnTo>
                  <a:lnTo>
                    <a:pt x="273" y="12"/>
                  </a:lnTo>
                  <a:lnTo>
                    <a:pt x="282" y="10"/>
                  </a:lnTo>
                  <a:lnTo>
                    <a:pt x="292" y="7"/>
                  </a:lnTo>
                  <a:lnTo>
                    <a:pt x="300" y="6"/>
                  </a:lnTo>
                  <a:lnTo>
                    <a:pt x="308" y="5"/>
                  </a:lnTo>
                  <a:lnTo>
                    <a:pt x="316" y="5"/>
                  </a:lnTo>
                  <a:lnTo>
                    <a:pt x="315" y="5"/>
                  </a:lnTo>
                  <a:lnTo>
                    <a:pt x="316" y="5"/>
                  </a:lnTo>
                  <a:lnTo>
                    <a:pt x="325" y="5"/>
                  </a:lnTo>
                  <a:lnTo>
                    <a:pt x="334" y="6"/>
                  </a:lnTo>
                  <a:lnTo>
                    <a:pt x="344" y="8"/>
                  </a:lnTo>
                  <a:lnTo>
                    <a:pt x="353" y="11"/>
                  </a:lnTo>
                  <a:lnTo>
                    <a:pt x="362" y="13"/>
                  </a:lnTo>
                  <a:lnTo>
                    <a:pt x="371" y="16"/>
                  </a:lnTo>
                  <a:lnTo>
                    <a:pt x="380" y="20"/>
                  </a:lnTo>
                  <a:lnTo>
                    <a:pt x="388" y="23"/>
                  </a:lnTo>
                  <a:lnTo>
                    <a:pt x="397" y="26"/>
                  </a:lnTo>
                  <a:lnTo>
                    <a:pt x="407" y="30"/>
                  </a:lnTo>
                  <a:lnTo>
                    <a:pt x="416" y="33"/>
                  </a:lnTo>
                  <a:lnTo>
                    <a:pt x="425" y="35"/>
                  </a:lnTo>
                  <a:lnTo>
                    <a:pt x="435" y="38"/>
                  </a:lnTo>
                  <a:lnTo>
                    <a:pt x="445" y="40"/>
                  </a:lnTo>
                  <a:lnTo>
                    <a:pt x="455" y="41"/>
                  </a:lnTo>
                  <a:lnTo>
                    <a:pt x="466" y="41"/>
                  </a:lnTo>
                  <a:lnTo>
                    <a:pt x="477" y="41"/>
                  </a:lnTo>
                  <a:lnTo>
                    <a:pt x="488" y="40"/>
                  </a:lnTo>
                  <a:lnTo>
                    <a:pt x="499" y="37"/>
                  </a:lnTo>
                  <a:lnTo>
                    <a:pt x="511" y="35"/>
                  </a:lnTo>
                  <a:lnTo>
                    <a:pt x="523" y="32"/>
                  </a:lnTo>
                  <a:lnTo>
                    <a:pt x="534" y="29"/>
                  </a:lnTo>
                  <a:lnTo>
                    <a:pt x="545" y="26"/>
                  </a:lnTo>
                  <a:lnTo>
                    <a:pt x="556" y="21"/>
                  </a:lnTo>
                  <a:lnTo>
                    <a:pt x="566" y="18"/>
                  </a:lnTo>
                  <a:lnTo>
                    <a:pt x="577" y="15"/>
                  </a:lnTo>
                  <a:lnTo>
                    <a:pt x="587" y="12"/>
                  </a:lnTo>
                  <a:lnTo>
                    <a:pt x="597" y="9"/>
                  </a:lnTo>
                  <a:lnTo>
                    <a:pt x="606" y="7"/>
                  </a:lnTo>
                  <a:lnTo>
                    <a:pt x="615" y="5"/>
                  </a:lnTo>
                  <a:lnTo>
                    <a:pt x="623" y="4"/>
                  </a:lnTo>
                  <a:lnTo>
                    <a:pt x="630" y="4"/>
                  </a:lnTo>
                  <a:lnTo>
                    <a:pt x="640" y="5"/>
                  </a:lnTo>
                  <a:lnTo>
                    <a:pt x="649" y="5"/>
                  </a:lnTo>
                  <a:lnTo>
                    <a:pt x="658" y="7"/>
                  </a:lnTo>
                  <a:lnTo>
                    <a:pt x="668" y="10"/>
                  </a:lnTo>
                  <a:lnTo>
                    <a:pt x="677" y="12"/>
                  </a:lnTo>
                  <a:lnTo>
                    <a:pt x="685" y="16"/>
                  </a:lnTo>
                  <a:lnTo>
                    <a:pt x="695" y="19"/>
                  </a:lnTo>
                  <a:lnTo>
                    <a:pt x="703" y="22"/>
                  </a:lnTo>
                  <a:lnTo>
                    <a:pt x="712" y="26"/>
                  </a:lnTo>
                  <a:lnTo>
                    <a:pt x="722" y="29"/>
                  </a:lnTo>
                  <a:lnTo>
                    <a:pt x="731" y="32"/>
                  </a:lnTo>
                  <a:lnTo>
                    <a:pt x="740" y="35"/>
                  </a:lnTo>
                  <a:lnTo>
                    <a:pt x="750" y="37"/>
                  </a:lnTo>
                  <a:lnTo>
                    <a:pt x="760" y="40"/>
                  </a:lnTo>
                  <a:lnTo>
                    <a:pt x="770" y="40"/>
                  </a:lnTo>
                  <a:lnTo>
                    <a:pt x="781" y="41"/>
                  </a:lnTo>
                  <a:lnTo>
                    <a:pt x="792" y="40"/>
                  </a:lnTo>
                  <a:lnTo>
                    <a:pt x="803" y="39"/>
                  </a:lnTo>
                  <a:lnTo>
                    <a:pt x="814" y="37"/>
                  </a:lnTo>
                  <a:lnTo>
                    <a:pt x="826" y="34"/>
                  </a:lnTo>
                  <a:lnTo>
                    <a:pt x="837" y="31"/>
                  </a:lnTo>
                  <a:lnTo>
                    <a:pt x="848" y="28"/>
                  </a:lnTo>
                  <a:lnTo>
                    <a:pt x="860" y="25"/>
                  </a:lnTo>
                  <a:lnTo>
                    <a:pt x="871" y="21"/>
                  </a:lnTo>
                  <a:lnTo>
                    <a:pt x="881" y="17"/>
                  </a:lnTo>
                  <a:lnTo>
                    <a:pt x="892" y="14"/>
                  </a:lnTo>
                  <a:lnTo>
                    <a:pt x="901" y="11"/>
                  </a:lnTo>
                  <a:lnTo>
                    <a:pt x="911" y="8"/>
                  </a:lnTo>
                  <a:lnTo>
                    <a:pt x="921" y="6"/>
                  </a:lnTo>
                  <a:lnTo>
                    <a:pt x="929" y="4"/>
                  </a:lnTo>
                  <a:lnTo>
                    <a:pt x="937" y="3"/>
                  </a:lnTo>
                  <a:lnTo>
                    <a:pt x="944" y="3"/>
                  </a:lnTo>
                  <a:lnTo>
                    <a:pt x="954" y="4"/>
                  </a:lnTo>
                  <a:lnTo>
                    <a:pt x="964" y="5"/>
                  </a:lnTo>
                  <a:lnTo>
                    <a:pt x="973" y="7"/>
                  </a:lnTo>
                  <a:lnTo>
                    <a:pt x="982" y="11"/>
                  </a:lnTo>
                  <a:lnTo>
                    <a:pt x="991" y="13"/>
                  </a:lnTo>
                  <a:lnTo>
                    <a:pt x="1000" y="16"/>
                  </a:lnTo>
                  <a:lnTo>
                    <a:pt x="1009" y="19"/>
                  </a:lnTo>
                  <a:lnTo>
                    <a:pt x="1018" y="23"/>
                  </a:lnTo>
                  <a:lnTo>
                    <a:pt x="1027" y="26"/>
                  </a:lnTo>
                  <a:lnTo>
                    <a:pt x="1036" y="29"/>
                  </a:lnTo>
                  <a:lnTo>
                    <a:pt x="1046" y="32"/>
                  </a:lnTo>
                  <a:lnTo>
                    <a:pt x="1055" y="34"/>
                  </a:lnTo>
                  <a:lnTo>
                    <a:pt x="1064" y="37"/>
                  </a:lnTo>
                  <a:lnTo>
                    <a:pt x="1075" y="38"/>
                  </a:lnTo>
                  <a:lnTo>
                    <a:pt x="1085" y="40"/>
                  </a:lnTo>
                  <a:lnTo>
                    <a:pt x="1095" y="40"/>
                  </a:lnTo>
                  <a:lnTo>
                    <a:pt x="1107" y="39"/>
                  </a:lnTo>
                  <a:lnTo>
                    <a:pt x="1118" y="38"/>
                  </a:lnTo>
                  <a:lnTo>
                    <a:pt x="1129" y="35"/>
                  </a:lnTo>
                  <a:lnTo>
                    <a:pt x="1140" y="33"/>
                  </a:lnTo>
                  <a:lnTo>
                    <a:pt x="1152" y="30"/>
                  </a:lnTo>
                  <a:lnTo>
                    <a:pt x="1164" y="27"/>
                  </a:lnTo>
                  <a:lnTo>
                    <a:pt x="1174" y="24"/>
                  </a:lnTo>
                  <a:lnTo>
                    <a:pt x="1186" y="20"/>
                  </a:lnTo>
                  <a:lnTo>
                    <a:pt x="1197" y="16"/>
                  </a:lnTo>
                  <a:lnTo>
                    <a:pt x="1208" y="13"/>
                  </a:lnTo>
                  <a:lnTo>
                    <a:pt x="1218" y="10"/>
                  </a:lnTo>
                  <a:lnTo>
                    <a:pt x="1227" y="7"/>
                  </a:lnTo>
                  <a:lnTo>
                    <a:pt x="1237" y="5"/>
                  </a:lnTo>
                  <a:lnTo>
                    <a:pt x="1245" y="3"/>
                  </a:lnTo>
                  <a:lnTo>
                    <a:pt x="1253" y="2"/>
                  </a:lnTo>
                  <a:lnTo>
                    <a:pt x="1261" y="2"/>
                  </a:lnTo>
                  <a:lnTo>
                    <a:pt x="1260" y="2"/>
                  </a:lnTo>
                  <a:lnTo>
                    <a:pt x="1261" y="2"/>
                  </a:lnTo>
                  <a:lnTo>
                    <a:pt x="1270" y="3"/>
                  </a:lnTo>
                  <a:lnTo>
                    <a:pt x="1279" y="4"/>
                  </a:lnTo>
                  <a:lnTo>
                    <a:pt x="1289" y="6"/>
                  </a:lnTo>
                  <a:lnTo>
                    <a:pt x="1298" y="8"/>
                  </a:lnTo>
                  <a:lnTo>
                    <a:pt x="1307" y="11"/>
                  </a:lnTo>
                  <a:lnTo>
                    <a:pt x="1315" y="14"/>
                  </a:lnTo>
                  <a:lnTo>
                    <a:pt x="1325" y="17"/>
                  </a:lnTo>
                  <a:lnTo>
                    <a:pt x="1334" y="21"/>
                  </a:lnTo>
                  <a:lnTo>
                    <a:pt x="1342" y="25"/>
                  </a:lnTo>
                  <a:lnTo>
                    <a:pt x="1352" y="28"/>
                  </a:lnTo>
                  <a:lnTo>
                    <a:pt x="1361" y="31"/>
                  </a:lnTo>
                  <a:lnTo>
                    <a:pt x="1371" y="34"/>
                  </a:lnTo>
                  <a:lnTo>
                    <a:pt x="1380" y="36"/>
                  </a:lnTo>
                  <a:lnTo>
                    <a:pt x="1390" y="38"/>
                  </a:lnTo>
                  <a:lnTo>
                    <a:pt x="1400" y="39"/>
                  </a:lnTo>
                  <a:lnTo>
                    <a:pt x="1411" y="40"/>
                  </a:lnTo>
                  <a:lnTo>
                    <a:pt x="1422" y="39"/>
                  </a:lnTo>
                  <a:lnTo>
                    <a:pt x="1434" y="38"/>
                  </a:lnTo>
                  <a:lnTo>
                    <a:pt x="1444" y="35"/>
                  </a:lnTo>
                  <a:lnTo>
                    <a:pt x="1456" y="33"/>
                  </a:lnTo>
                  <a:lnTo>
                    <a:pt x="1468" y="30"/>
                  </a:lnTo>
                  <a:lnTo>
                    <a:pt x="1479" y="27"/>
                  </a:lnTo>
                  <a:lnTo>
                    <a:pt x="1490" y="23"/>
                  </a:lnTo>
                  <a:lnTo>
                    <a:pt x="1501" y="20"/>
                  </a:lnTo>
                  <a:lnTo>
                    <a:pt x="1512" y="16"/>
                  </a:lnTo>
                  <a:lnTo>
                    <a:pt x="1522" y="13"/>
                  </a:lnTo>
                  <a:lnTo>
                    <a:pt x="1533" y="10"/>
                  </a:lnTo>
                  <a:lnTo>
                    <a:pt x="1542" y="7"/>
                  </a:lnTo>
                  <a:lnTo>
                    <a:pt x="1551" y="5"/>
                  </a:lnTo>
                  <a:lnTo>
                    <a:pt x="1560" y="3"/>
                  </a:lnTo>
                  <a:lnTo>
                    <a:pt x="1568" y="2"/>
                  </a:lnTo>
                  <a:lnTo>
                    <a:pt x="1575" y="2"/>
                  </a:lnTo>
                  <a:lnTo>
                    <a:pt x="1585" y="3"/>
                  </a:lnTo>
                  <a:lnTo>
                    <a:pt x="1594" y="4"/>
                  </a:lnTo>
                  <a:lnTo>
                    <a:pt x="1604" y="6"/>
                  </a:lnTo>
                  <a:lnTo>
                    <a:pt x="1613" y="9"/>
                  </a:lnTo>
                  <a:lnTo>
                    <a:pt x="1622" y="12"/>
                  </a:lnTo>
                  <a:lnTo>
                    <a:pt x="1630" y="15"/>
                  </a:lnTo>
                  <a:lnTo>
                    <a:pt x="1640" y="18"/>
                  </a:lnTo>
                  <a:lnTo>
                    <a:pt x="1648" y="21"/>
                  </a:lnTo>
                  <a:lnTo>
                    <a:pt x="1657" y="25"/>
                  </a:lnTo>
                  <a:lnTo>
                    <a:pt x="1666" y="28"/>
                  </a:lnTo>
                  <a:lnTo>
                    <a:pt x="1676" y="31"/>
                  </a:lnTo>
                  <a:lnTo>
                    <a:pt x="1685" y="33"/>
                  </a:lnTo>
                  <a:lnTo>
                    <a:pt x="1695" y="35"/>
                  </a:lnTo>
                  <a:lnTo>
                    <a:pt x="1705" y="37"/>
                  </a:lnTo>
                  <a:lnTo>
                    <a:pt x="1715" y="38"/>
                  </a:lnTo>
                  <a:lnTo>
                    <a:pt x="1726" y="38"/>
                  </a:lnTo>
                  <a:lnTo>
                    <a:pt x="1737" y="38"/>
                  </a:lnTo>
                  <a:lnTo>
                    <a:pt x="1748" y="37"/>
                  </a:lnTo>
                  <a:lnTo>
                    <a:pt x="1759" y="34"/>
                  </a:lnTo>
                  <a:lnTo>
                    <a:pt x="1771" y="32"/>
                  </a:lnTo>
                  <a:lnTo>
                    <a:pt x="1782" y="29"/>
                  </a:lnTo>
                  <a:lnTo>
                    <a:pt x="1793" y="26"/>
                  </a:lnTo>
                  <a:lnTo>
                    <a:pt x="1804" y="23"/>
                  </a:lnTo>
                  <a:lnTo>
                    <a:pt x="1815" y="19"/>
                  </a:lnTo>
                  <a:lnTo>
                    <a:pt x="1826" y="15"/>
                  </a:lnTo>
                  <a:lnTo>
                    <a:pt x="1836" y="12"/>
                  </a:lnTo>
                  <a:lnTo>
                    <a:pt x="1846" y="9"/>
                  </a:lnTo>
                  <a:lnTo>
                    <a:pt x="1855" y="6"/>
                  </a:lnTo>
                  <a:lnTo>
                    <a:pt x="1864" y="3"/>
                  </a:lnTo>
                  <a:lnTo>
                    <a:pt x="1873" y="2"/>
                  </a:lnTo>
                  <a:lnTo>
                    <a:pt x="1881" y="1"/>
                  </a:lnTo>
                  <a:lnTo>
                    <a:pt x="1888" y="1"/>
                  </a:lnTo>
                  <a:lnTo>
                    <a:pt x="1897" y="2"/>
                  </a:lnTo>
                  <a:lnTo>
                    <a:pt x="1907" y="3"/>
                  </a:lnTo>
                  <a:lnTo>
                    <a:pt x="1916" y="5"/>
                  </a:lnTo>
                  <a:lnTo>
                    <a:pt x="1926" y="8"/>
                  </a:lnTo>
                  <a:lnTo>
                    <a:pt x="1934" y="11"/>
                  </a:lnTo>
                  <a:lnTo>
                    <a:pt x="1943" y="14"/>
                  </a:lnTo>
                  <a:lnTo>
                    <a:pt x="1952" y="17"/>
                  </a:lnTo>
                  <a:lnTo>
                    <a:pt x="1961" y="20"/>
                  </a:lnTo>
                  <a:lnTo>
                    <a:pt x="1970" y="24"/>
                  </a:lnTo>
                  <a:lnTo>
                    <a:pt x="1979" y="27"/>
                  </a:lnTo>
                  <a:lnTo>
                    <a:pt x="1989" y="30"/>
                  </a:lnTo>
                  <a:lnTo>
                    <a:pt x="1998" y="32"/>
                  </a:lnTo>
                  <a:lnTo>
                    <a:pt x="2007" y="34"/>
                  </a:lnTo>
                  <a:lnTo>
                    <a:pt x="2018" y="36"/>
                  </a:lnTo>
                  <a:lnTo>
                    <a:pt x="2027" y="37"/>
                  </a:lnTo>
                  <a:lnTo>
                    <a:pt x="2039" y="37"/>
                  </a:lnTo>
                  <a:lnTo>
                    <a:pt x="2049" y="37"/>
                  </a:lnTo>
                  <a:lnTo>
                    <a:pt x="2060" y="35"/>
                  </a:lnTo>
                  <a:lnTo>
                    <a:pt x="2071" y="34"/>
                  </a:lnTo>
                  <a:lnTo>
                    <a:pt x="2082" y="31"/>
                  </a:lnTo>
                  <a:lnTo>
                    <a:pt x="2093" y="29"/>
                  </a:lnTo>
                  <a:lnTo>
                    <a:pt x="2104" y="25"/>
                  </a:lnTo>
                  <a:lnTo>
                    <a:pt x="2114" y="22"/>
                  </a:lnTo>
                  <a:lnTo>
                    <a:pt x="2125" y="19"/>
                  </a:lnTo>
                  <a:lnTo>
                    <a:pt x="2135" y="15"/>
                  </a:lnTo>
                  <a:lnTo>
                    <a:pt x="2146" y="12"/>
                  </a:lnTo>
                  <a:lnTo>
                    <a:pt x="2156" y="9"/>
                  </a:lnTo>
                  <a:lnTo>
                    <a:pt x="2165" y="6"/>
                  </a:lnTo>
                  <a:lnTo>
                    <a:pt x="2174" y="3"/>
                  </a:lnTo>
                  <a:lnTo>
                    <a:pt x="2183" y="2"/>
                  </a:lnTo>
                  <a:lnTo>
                    <a:pt x="2190" y="1"/>
                  </a:lnTo>
                  <a:lnTo>
                    <a:pt x="2197" y="0"/>
                  </a:lnTo>
                  <a:lnTo>
                    <a:pt x="2207" y="1"/>
                  </a:lnTo>
                  <a:lnTo>
                    <a:pt x="2217" y="1"/>
                  </a:lnTo>
                  <a:lnTo>
                    <a:pt x="2226" y="3"/>
                  </a:lnTo>
                  <a:lnTo>
                    <a:pt x="2235" y="6"/>
                  </a:lnTo>
                  <a:lnTo>
                    <a:pt x="2244" y="8"/>
                  </a:lnTo>
                  <a:lnTo>
                    <a:pt x="2253" y="12"/>
                  </a:lnTo>
                  <a:lnTo>
                    <a:pt x="2262" y="15"/>
                  </a:lnTo>
                  <a:lnTo>
                    <a:pt x="2271" y="18"/>
                  </a:lnTo>
                  <a:lnTo>
                    <a:pt x="2279" y="21"/>
                  </a:lnTo>
                  <a:lnTo>
                    <a:pt x="2289" y="25"/>
                  </a:lnTo>
                  <a:lnTo>
                    <a:pt x="2298" y="29"/>
                  </a:lnTo>
                  <a:lnTo>
                    <a:pt x="2308" y="31"/>
                  </a:lnTo>
                  <a:lnTo>
                    <a:pt x="2317" y="33"/>
                  </a:lnTo>
                  <a:lnTo>
                    <a:pt x="2327" y="35"/>
                  </a:lnTo>
                  <a:lnTo>
                    <a:pt x="2337" y="36"/>
                  </a:lnTo>
                  <a:lnTo>
                    <a:pt x="2348" y="37"/>
                  </a:lnTo>
                  <a:lnTo>
                    <a:pt x="2361" y="36"/>
                  </a:lnTo>
                  <a:lnTo>
                    <a:pt x="2373" y="35"/>
                  </a:lnTo>
                  <a:lnTo>
                    <a:pt x="2385" y="32"/>
                  </a:lnTo>
                  <a:lnTo>
                    <a:pt x="2397" y="30"/>
                  </a:lnTo>
                  <a:lnTo>
                    <a:pt x="2410" y="26"/>
                  </a:lnTo>
                  <a:lnTo>
                    <a:pt x="2422" y="23"/>
                  </a:lnTo>
                  <a:lnTo>
                    <a:pt x="2434" y="19"/>
                  </a:lnTo>
                  <a:lnTo>
                    <a:pt x="2446" y="15"/>
                  </a:lnTo>
                  <a:lnTo>
                    <a:pt x="2446" y="20"/>
                  </a:lnTo>
                  <a:lnTo>
                    <a:pt x="2446" y="26"/>
                  </a:lnTo>
                  <a:lnTo>
                    <a:pt x="2446" y="30"/>
                  </a:lnTo>
                  <a:lnTo>
                    <a:pt x="2446" y="34"/>
                  </a:lnTo>
                  <a:lnTo>
                    <a:pt x="2434" y="38"/>
                  </a:lnTo>
                  <a:lnTo>
                    <a:pt x="2422" y="42"/>
                  </a:lnTo>
                  <a:lnTo>
                    <a:pt x="2410" y="45"/>
                  </a:lnTo>
                  <a:lnTo>
                    <a:pt x="2397" y="48"/>
                  </a:lnTo>
                  <a:lnTo>
                    <a:pt x="2385" y="51"/>
                  </a:lnTo>
                  <a:lnTo>
                    <a:pt x="2373" y="54"/>
                  </a:lnTo>
                  <a:lnTo>
                    <a:pt x="2361" y="55"/>
                  </a:lnTo>
                  <a:lnTo>
                    <a:pt x="2348" y="56"/>
                  </a:lnTo>
                  <a:lnTo>
                    <a:pt x="2337" y="55"/>
                  </a:lnTo>
                  <a:lnTo>
                    <a:pt x="2327" y="54"/>
                  </a:lnTo>
                  <a:lnTo>
                    <a:pt x="2317" y="52"/>
                  </a:lnTo>
                  <a:lnTo>
                    <a:pt x="2308" y="50"/>
                  </a:lnTo>
                  <a:lnTo>
                    <a:pt x="2298" y="47"/>
                  </a:lnTo>
                  <a:lnTo>
                    <a:pt x="2289" y="44"/>
                  </a:lnTo>
                  <a:lnTo>
                    <a:pt x="2280" y="41"/>
                  </a:lnTo>
                  <a:lnTo>
                    <a:pt x="2271" y="37"/>
                  </a:lnTo>
                  <a:lnTo>
                    <a:pt x="2262" y="34"/>
                  </a:lnTo>
                  <a:lnTo>
                    <a:pt x="2254" y="30"/>
                  </a:lnTo>
                  <a:lnTo>
                    <a:pt x="2244" y="27"/>
                  </a:lnTo>
                  <a:lnTo>
                    <a:pt x="2235" y="25"/>
                  </a:lnTo>
                  <a:lnTo>
                    <a:pt x="2226" y="22"/>
                  </a:lnTo>
                  <a:lnTo>
                    <a:pt x="2217" y="20"/>
                  </a:lnTo>
                  <a:lnTo>
                    <a:pt x="2207" y="19"/>
                  </a:lnTo>
                  <a:lnTo>
                    <a:pt x="2197" y="19"/>
                  </a:lnTo>
                  <a:lnTo>
                    <a:pt x="2190" y="20"/>
                  </a:lnTo>
                  <a:lnTo>
                    <a:pt x="2183" y="21"/>
                  </a:lnTo>
                  <a:lnTo>
                    <a:pt x="2174" y="23"/>
                  </a:lnTo>
                  <a:lnTo>
                    <a:pt x="2165" y="25"/>
                  </a:lnTo>
                  <a:lnTo>
                    <a:pt x="2156" y="28"/>
                  </a:lnTo>
                  <a:lnTo>
                    <a:pt x="2146" y="31"/>
                  </a:lnTo>
                  <a:lnTo>
                    <a:pt x="2135" y="34"/>
                  </a:lnTo>
                  <a:lnTo>
                    <a:pt x="2125" y="38"/>
                  </a:lnTo>
                  <a:lnTo>
                    <a:pt x="2114" y="41"/>
                  </a:lnTo>
                  <a:lnTo>
                    <a:pt x="2104" y="44"/>
                  </a:lnTo>
                  <a:lnTo>
                    <a:pt x="2093" y="48"/>
                  </a:lnTo>
                  <a:lnTo>
                    <a:pt x="2082" y="50"/>
                  </a:lnTo>
                  <a:lnTo>
                    <a:pt x="2071" y="52"/>
                  </a:lnTo>
                  <a:lnTo>
                    <a:pt x="2060" y="54"/>
                  </a:lnTo>
                  <a:lnTo>
                    <a:pt x="2050" y="55"/>
                  </a:lnTo>
                  <a:lnTo>
                    <a:pt x="2039" y="56"/>
                  </a:lnTo>
                  <a:lnTo>
                    <a:pt x="2028" y="56"/>
                  </a:lnTo>
                  <a:lnTo>
                    <a:pt x="2018" y="55"/>
                  </a:lnTo>
                  <a:lnTo>
                    <a:pt x="2008" y="53"/>
                  </a:lnTo>
                  <a:lnTo>
                    <a:pt x="1999" y="51"/>
                  </a:lnTo>
                  <a:lnTo>
                    <a:pt x="1989" y="48"/>
                  </a:lnTo>
                  <a:lnTo>
                    <a:pt x="1980" y="45"/>
                  </a:lnTo>
                  <a:lnTo>
                    <a:pt x="1970" y="42"/>
                  </a:lnTo>
                  <a:lnTo>
                    <a:pt x="1962" y="39"/>
                  </a:lnTo>
                  <a:lnTo>
                    <a:pt x="1952" y="35"/>
                  </a:lnTo>
                  <a:lnTo>
                    <a:pt x="1944" y="32"/>
                  </a:lnTo>
                  <a:lnTo>
                    <a:pt x="1935" y="29"/>
                  </a:lnTo>
                  <a:lnTo>
                    <a:pt x="1926" y="27"/>
                  </a:lnTo>
                  <a:lnTo>
                    <a:pt x="1917" y="24"/>
                  </a:lnTo>
                  <a:lnTo>
                    <a:pt x="1907" y="22"/>
                  </a:lnTo>
                  <a:lnTo>
                    <a:pt x="1897" y="20"/>
                  </a:lnTo>
                  <a:lnTo>
                    <a:pt x="1888" y="20"/>
                  </a:lnTo>
                  <a:lnTo>
                    <a:pt x="1881" y="20"/>
                  </a:lnTo>
                  <a:lnTo>
                    <a:pt x="1873" y="21"/>
                  </a:lnTo>
                  <a:lnTo>
                    <a:pt x="1864" y="23"/>
                  </a:lnTo>
                  <a:lnTo>
                    <a:pt x="1855" y="25"/>
                  </a:lnTo>
                  <a:lnTo>
                    <a:pt x="1846" y="28"/>
                  </a:lnTo>
                  <a:lnTo>
                    <a:pt x="1836" y="31"/>
                  </a:lnTo>
                  <a:lnTo>
                    <a:pt x="1826" y="34"/>
                  </a:lnTo>
                  <a:lnTo>
                    <a:pt x="1815" y="38"/>
                  </a:lnTo>
                  <a:lnTo>
                    <a:pt x="1804" y="41"/>
                  </a:lnTo>
                  <a:lnTo>
                    <a:pt x="1793" y="45"/>
                  </a:lnTo>
                  <a:lnTo>
                    <a:pt x="1782" y="48"/>
                  </a:lnTo>
                  <a:lnTo>
                    <a:pt x="1771" y="51"/>
                  </a:lnTo>
                  <a:lnTo>
                    <a:pt x="1760" y="54"/>
                  </a:lnTo>
                  <a:lnTo>
                    <a:pt x="1748" y="56"/>
                  </a:lnTo>
                  <a:lnTo>
                    <a:pt x="1737" y="57"/>
                  </a:lnTo>
                  <a:lnTo>
                    <a:pt x="1727" y="58"/>
                  </a:lnTo>
                  <a:lnTo>
                    <a:pt x="1716" y="57"/>
                  </a:lnTo>
                  <a:lnTo>
                    <a:pt x="1705" y="56"/>
                  </a:lnTo>
                  <a:lnTo>
                    <a:pt x="1695" y="54"/>
                  </a:lnTo>
                  <a:lnTo>
                    <a:pt x="1686" y="52"/>
                  </a:lnTo>
                  <a:lnTo>
                    <a:pt x="1677" y="50"/>
                  </a:lnTo>
                  <a:lnTo>
                    <a:pt x="1667" y="46"/>
                  </a:lnTo>
                  <a:lnTo>
                    <a:pt x="1658" y="42"/>
                  </a:lnTo>
                  <a:lnTo>
                    <a:pt x="1648" y="39"/>
                  </a:lnTo>
                  <a:lnTo>
                    <a:pt x="1640" y="36"/>
                  </a:lnTo>
                  <a:lnTo>
                    <a:pt x="1630" y="32"/>
                  </a:lnTo>
                  <a:lnTo>
                    <a:pt x="1622" y="29"/>
                  </a:lnTo>
                  <a:lnTo>
                    <a:pt x="1612" y="27"/>
                  </a:lnTo>
                  <a:lnTo>
                    <a:pt x="1604" y="25"/>
                  </a:lnTo>
                  <a:lnTo>
                    <a:pt x="1594" y="22"/>
                  </a:lnTo>
                  <a:lnTo>
                    <a:pt x="1585" y="21"/>
                  </a:lnTo>
                  <a:lnTo>
                    <a:pt x="1575" y="21"/>
                  </a:lnTo>
                  <a:lnTo>
                    <a:pt x="1567" y="21"/>
                  </a:lnTo>
                  <a:lnTo>
                    <a:pt x="1559" y="23"/>
                  </a:lnTo>
                  <a:lnTo>
                    <a:pt x="1551" y="25"/>
                  </a:lnTo>
                  <a:lnTo>
                    <a:pt x="1542" y="27"/>
                  </a:lnTo>
                  <a:lnTo>
                    <a:pt x="1532" y="30"/>
                  </a:lnTo>
                  <a:lnTo>
                    <a:pt x="1522" y="32"/>
                  </a:lnTo>
                  <a:lnTo>
                    <a:pt x="1512" y="36"/>
                  </a:lnTo>
                  <a:lnTo>
                    <a:pt x="1501" y="40"/>
                  </a:lnTo>
                  <a:lnTo>
                    <a:pt x="1490" y="43"/>
                  </a:lnTo>
                  <a:lnTo>
                    <a:pt x="1479" y="46"/>
                  </a:lnTo>
                  <a:lnTo>
                    <a:pt x="1468" y="50"/>
                  </a:lnTo>
                  <a:lnTo>
                    <a:pt x="1456" y="52"/>
                  </a:lnTo>
                  <a:lnTo>
                    <a:pt x="1445" y="55"/>
                  </a:lnTo>
                  <a:lnTo>
                    <a:pt x="1434" y="56"/>
                  </a:lnTo>
                  <a:lnTo>
                    <a:pt x="1422" y="58"/>
                  </a:lnTo>
                  <a:lnTo>
                    <a:pt x="1411" y="58"/>
                  </a:lnTo>
                  <a:lnTo>
                    <a:pt x="1400" y="58"/>
                  </a:lnTo>
                  <a:lnTo>
                    <a:pt x="1390" y="57"/>
                  </a:lnTo>
                  <a:lnTo>
                    <a:pt x="1381" y="55"/>
                  </a:lnTo>
                  <a:lnTo>
                    <a:pt x="1371" y="54"/>
                  </a:lnTo>
                  <a:lnTo>
                    <a:pt x="1362" y="51"/>
                  </a:lnTo>
                  <a:lnTo>
                    <a:pt x="1352" y="48"/>
                  </a:lnTo>
                  <a:lnTo>
                    <a:pt x="1344" y="45"/>
                  </a:lnTo>
                  <a:lnTo>
                    <a:pt x="1334" y="41"/>
                  </a:lnTo>
                  <a:lnTo>
                    <a:pt x="1326" y="38"/>
                  </a:lnTo>
                  <a:lnTo>
                    <a:pt x="1317" y="35"/>
                  </a:lnTo>
                  <a:lnTo>
                    <a:pt x="1308" y="32"/>
                  </a:lnTo>
                  <a:lnTo>
                    <a:pt x="1299" y="29"/>
                  </a:lnTo>
                  <a:lnTo>
                    <a:pt x="1290" y="26"/>
                  </a:lnTo>
                  <a:lnTo>
                    <a:pt x="1281" y="25"/>
                  </a:lnTo>
                  <a:lnTo>
                    <a:pt x="1271" y="23"/>
                  </a:lnTo>
                  <a:lnTo>
                    <a:pt x="1262" y="21"/>
                  </a:lnTo>
                  <a:lnTo>
                    <a:pt x="1261" y="21"/>
                  </a:lnTo>
                  <a:lnTo>
                    <a:pt x="1259" y="21"/>
                  </a:lnTo>
                  <a:lnTo>
                    <a:pt x="1258" y="21"/>
                  </a:lnTo>
                  <a:lnTo>
                    <a:pt x="1251" y="21"/>
                  </a:lnTo>
                  <a:lnTo>
                    <a:pt x="1243" y="23"/>
                  </a:lnTo>
                  <a:lnTo>
                    <a:pt x="1235" y="25"/>
                  </a:lnTo>
                  <a:lnTo>
                    <a:pt x="1226" y="27"/>
                  </a:lnTo>
                  <a:lnTo>
                    <a:pt x="1216" y="29"/>
                  </a:lnTo>
                  <a:lnTo>
                    <a:pt x="1206" y="32"/>
                  </a:lnTo>
                  <a:lnTo>
                    <a:pt x="1195" y="35"/>
                  </a:lnTo>
                  <a:lnTo>
                    <a:pt x="1185" y="39"/>
                  </a:lnTo>
                  <a:lnTo>
                    <a:pt x="1174" y="43"/>
                  </a:lnTo>
                  <a:lnTo>
                    <a:pt x="1163" y="46"/>
                  </a:lnTo>
                  <a:lnTo>
                    <a:pt x="1151" y="50"/>
                  </a:lnTo>
                  <a:lnTo>
                    <a:pt x="1140" y="52"/>
                  </a:lnTo>
                  <a:lnTo>
                    <a:pt x="1129" y="55"/>
                  </a:lnTo>
                  <a:lnTo>
                    <a:pt x="1118" y="57"/>
                  </a:lnTo>
                  <a:lnTo>
                    <a:pt x="1107" y="58"/>
                  </a:lnTo>
                  <a:lnTo>
                    <a:pt x="1095" y="59"/>
                  </a:lnTo>
                  <a:lnTo>
                    <a:pt x="1085" y="58"/>
                  </a:lnTo>
                  <a:lnTo>
                    <a:pt x="1075" y="58"/>
                  </a:lnTo>
                  <a:lnTo>
                    <a:pt x="1064" y="55"/>
                  </a:lnTo>
                  <a:lnTo>
                    <a:pt x="1055" y="53"/>
                  </a:lnTo>
                  <a:lnTo>
                    <a:pt x="1046" y="51"/>
                  </a:lnTo>
                  <a:lnTo>
                    <a:pt x="1036" y="47"/>
                  </a:lnTo>
                  <a:lnTo>
                    <a:pt x="1027" y="44"/>
                  </a:lnTo>
                  <a:lnTo>
                    <a:pt x="1018" y="40"/>
                  </a:lnTo>
                  <a:lnTo>
                    <a:pt x="1009" y="37"/>
                  </a:lnTo>
                  <a:lnTo>
                    <a:pt x="1000" y="34"/>
                  </a:lnTo>
                  <a:lnTo>
                    <a:pt x="991" y="30"/>
                  </a:lnTo>
                  <a:lnTo>
                    <a:pt x="982" y="28"/>
                  </a:lnTo>
                  <a:lnTo>
                    <a:pt x="973" y="26"/>
                  </a:lnTo>
                  <a:lnTo>
                    <a:pt x="964" y="23"/>
                  </a:lnTo>
                  <a:lnTo>
                    <a:pt x="954" y="23"/>
                  </a:lnTo>
                  <a:lnTo>
                    <a:pt x="944" y="22"/>
                  </a:lnTo>
                  <a:lnTo>
                    <a:pt x="937" y="23"/>
                  </a:lnTo>
                  <a:lnTo>
                    <a:pt x="929" y="24"/>
                  </a:lnTo>
                  <a:lnTo>
                    <a:pt x="921" y="26"/>
                  </a:lnTo>
                  <a:lnTo>
                    <a:pt x="911" y="28"/>
                  </a:lnTo>
                  <a:lnTo>
                    <a:pt x="901" y="31"/>
                  </a:lnTo>
                  <a:lnTo>
                    <a:pt x="892" y="34"/>
                  </a:lnTo>
                  <a:lnTo>
                    <a:pt x="881" y="37"/>
                  </a:lnTo>
                  <a:lnTo>
                    <a:pt x="871" y="41"/>
                  </a:lnTo>
                  <a:lnTo>
                    <a:pt x="860" y="44"/>
                  </a:lnTo>
                  <a:lnTo>
                    <a:pt x="848" y="48"/>
                  </a:lnTo>
                  <a:lnTo>
                    <a:pt x="837" y="51"/>
                  </a:lnTo>
                  <a:lnTo>
                    <a:pt x="826" y="54"/>
                  </a:lnTo>
                  <a:lnTo>
                    <a:pt x="814" y="56"/>
                  </a:lnTo>
                  <a:lnTo>
                    <a:pt x="803" y="58"/>
                  </a:lnTo>
                  <a:lnTo>
                    <a:pt x="792" y="59"/>
                  </a:lnTo>
                  <a:lnTo>
                    <a:pt x="781" y="59"/>
                  </a:lnTo>
                  <a:lnTo>
                    <a:pt x="770" y="59"/>
                  </a:lnTo>
                  <a:lnTo>
                    <a:pt x="760" y="58"/>
                  </a:lnTo>
                  <a:lnTo>
                    <a:pt x="750" y="56"/>
                  </a:lnTo>
                  <a:lnTo>
                    <a:pt x="740" y="54"/>
                  </a:lnTo>
                  <a:lnTo>
                    <a:pt x="731" y="51"/>
                  </a:lnTo>
                  <a:lnTo>
                    <a:pt x="722" y="48"/>
                  </a:lnTo>
                  <a:lnTo>
                    <a:pt x="713" y="45"/>
                  </a:lnTo>
                  <a:lnTo>
                    <a:pt x="703" y="41"/>
                  </a:lnTo>
                  <a:lnTo>
                    <a:pt x="695" y="38"/>
                  </a:lnTo>
                  <a:lnTo>
                    <a:pt x="686" y="34"/>
                  </a:lnTo>
                  <a:lnTo>
                    <a:pt x="677" y="31"/>
                  </a:lnTo>
                  <a:lnTo>
                    <a:pt x="668" y="29"/>
                  </a:lnTo>
                  <a:lnTo>
                    <a:pt x="658" y="26"/>
                  </a:lnTo>
                  <a:lnTo>
                    <a:pt x="650" y="25"/>
                  </a:lnTo>
                  <a:lnTo>
                    <a:pt x="640" y="23"/>
                  </a:lnTo>
                  <a:lnTo>
                    <a:pt x="630" y="23"/>
                  </a:lnTo>
                  <a:lnTo>
                    <a:pt x="623" y="23"/>
                  </a:lnTo>
                  <a:lnTo>
                    <a:pt x="615" y="25"/>
                  </a:lnTo>
                  <a:lnTo>
                    <a:pt x="606" y="26"/>
                  </a:lnTo>
                  <a:lnTo>
                    <a:pt x="597" y="29"/>
                  </a:lnTo>
                  <a:lnTo>
                    <a:pt x="587" y="31"/>
                  </a:lnTo>
                  <a:lnTo>
                    <a:pt x="577" y="35"/>
                  </a:lnTo>
                  <a:lnTo>
                    <a:pt x="567" y="38"/>
                  </a:lnTo>
                  <a:lnTo>
                    <a:pt x="557" y="41"/>
                  </a:lnTo>
                  <a:lnTo>
                    <a:pt x="545" y="45"/>
                  </a:lnTo>
                  <a:lnTo>
                    <a:pt x="534" y="48"/>
                  </a:lnTo>
                  <a:lnTo>
                    <a:pt x="523" y="52"/>
                  </a:lnTo>
                  <a:lnTo>
                    <a:pt x="512" y="55"/>
                  </a:lnTo>
                  <a:lnTo>
                    <a:pt x="500" y="57"/>
                  </a:lnTo>
                  <a:lnTo>
                    <a:pt x="489" y="59"/>
                  </a:lnTo>
                  <a:lnTo>
                    <a:pt x="478" y="60"/>
                  </a:lnTo>
                  <a:lnTo>
                    <a:pt x="467" y="60"/>
                  </a:lnTo>
                  <a:lnTo>
                    <a:pt x="456" y="60"/>
                  </a:lnTo>
                  <a:lnTo>
                    <a:pt x="446" y="59"/>
                  </a:lnTo>
                  <a:lnTo>
                    <a:pt x="436" y="58"/>
                  </a:lnTo>
                  <a:lnTo>
                    <a:pt x="426" y="56"/>
                  </a:lnTo>
                  <a:lnTo>
                    <a:pt x="417" y="53"/>
                  </a:lnTo>
                  <a:lnTo>
                    <a:pt x="407" y="50"/>
                  </a:lnTo>
                  <a:lnTo>
                    <a:pt x="399" y="47"/>
                  </a:lnTo>
                  <a:lnTo>
                    <a:pt x="390" y="44"/>
                  </a:lnTo>
                  <a:lnTo>
                    <a:pt x="380" y="41"/>
                  </a:lnTo>
                  <a:lnTo>
                    <a:pt x="372" y="37"/>
                  </a:lnTo>
                  <a:lnTo>
                    <a:pt x="363" y="34"/>
                  </a:lnTo>
                  <a:lnTo>
                    <a:pt x="354" y="31"/>
                  </a:lnTo>
                  <a:lnTo>
                    <a:pt x="345" y="29"/>
                  </a:lnTo>
                  <a:lnTo>
                    <a:pt x="336" y="27"/>
                  </a:lnTo>
                  <a:lnTo>
                    <a:pt x="326" y="25"/>
                  </a:lnTo>
                  <a:lnTo>
                    <a:pt x="317" y="24"/>
                  </a:lnTo>
                  <a:lnTo>
                    <a:pt x="316" y="24"/>
                  </a:lnTo>
                  <a:lnTo>
                    <a:pt x="316" y="23"/>
                  </a:lnTo>
                  <a:lnTo>
                    <a:pt x="314" y="23"/>
                  </a:lnTo>
                  <a:lnTo>
                    <a:pt x="313" y="23"/>
                  </a:lnTo>
                  <a:lnTo>
                    <a:pt x="306" y="23"/>
                  </a:lnTo>
                  <a:lnTo>
                    <a:pt x="298" y="25"/>
                  </a:lnTo>
                  <a:lnTo>
                    <a:pt x="289" y="26"/>
                  </a:lnTo>
                  <a:lnTo>
                    <a:pt x="281" y="29"/>
                  </a:lnTo>
                  <a:lnTo>
                    <a:pt x="271" y="31"/>
                  </a:lnTo>
                  <a:lnTo>
                    <a:pt x="261" y="34"/>
                  </a:lnTo>
                  <a:lnTo>
                    <a:pt x="251" y="38"/>
                  </a:lnTo>
                  <a:lnTo>
                    <a:pt x="240" y="41"/>
                  </a:lnTo>
                  <a:lnTo>
                    <a:pt x="229" y="45"/>
                  </a:lnTo>
                  <a:lnTo>
                    <a:pt x="218" y="48"/>
                  </a:lnTo>
                  <a:lnTo>
                    <a:pt x="207" y="52"/>
                  </a:lnTo>
                  <a:lnTo>
                    <a:pt x="196" y="55"/>
                  </a:lnTo>
                  <a:lnTo>
                    <a:pt x="184" y="57"/>
                  </a:lnTo>
                  <a:lnTo>
                    <a:pt x="174" y="59"/>
                  </a:lnTo>
                  <a:lnTo>
                    <a:pt x="162" y="60"/>
                  </a:lnTo>
                  <a:lnTo>
                    <a:pt x="151" y="61"/>
                  </a:lnTo>
                  <a:lnTo>
                    <a:pt x="140" y="60"/>
                  </a:lnTo>
                  <a:lnTo>
                    <a:pt x="130" y="60"/>
                  </a:lnTo>
                  <a:lnTo>
                    <a:pt x="120" y="58"/>
                  </a:lnTo>
                  <a:lnTo>
                    <a:pt x="111" y="55"/>
                  </a:lnTo>
                  <a:lnTo>
                    <a:pt x="101" y="53"/>
                  </a:lnTo>
                  <a:lnTo>
                    <a:pt x="92" y="50"/>
                  </a:lnTo>
                  <a:lnTo>
                    <a:pt x="82" y="46"/>
                  </a:lnTo>
                  <a:lnTo>
                    <a:pt x="74" y="42"/>
                  </a:lnTo>
                  <a:lnTo>
                    <a:pt x="64" y="40"/>
                  </a:lnTo>
                  <a:lnTo>
                    <a:pt x="56" y="36"/>
                  </a:lnTo>
                  <a:lnTo>
                    <a:pt x="46" y="32"/>
                  </a:lnTo>
                  <a:lnTo>
                    <a:pt x="38" y="30"/>
                  </a:lnTo>
                  <a:lnTo>
                    <a:pt x="28" y="28"/>
                  </a:lnTo>
                  <a:lnTo>
                    <a:pt x="19" y="26"/>
                  </a:lnTo>
                  <a:lnTo>
                    <a:pt x="10" y="25"/>
                  </a:lnTo>
                  <a:lnTo>
                    <a:pt x="0" y="25"/>
                  </a:lnTo>
                  <a:lnTo>
                    <a:pt x="0" y="5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0" name="Freeform 22"/>
            <p:cNvSpPr>
              <a:spLocks/>
            </p:cNvSpPr>
            <p:nvPr/>
          </p:nvSpPr>
          <p:spPr bwMode="auto">
            <a:xfrm>
              <a:off x="3233" y="204"/>
              <a:ext cx="2449" cy="61"/>
            </a:xfrm>
            <a:custGeom>
              <a:avLst/>
              <a:gdLst>
                <a:gd name="T0" fmla="*/ 73 w 2447"/>
                <a:gd name="T1" fmla="*/ 43 h 61"/>
                <a:gd name="T2" fmla="*/ 161 w 2447"/>
                <a:gd name="T3" fmla="*/ 59 h 61"/>
                <a:gd name="T4" fmla="*/ 261 w 2447"/>
                <a:gd name="T5" fmla="*/ 34 h 61"/>
                <a:gd name="T6" fmla="*/ 316 w 2447"/>
                <a:gd name="T7" fmla="*/ 24 h 61"/>
                <a:gd name="T8" fmla="*/ 389 w 2447"/>
                <a:gd name="T9" fmla="*/ 43 h 61"/>
                <a:gd name="T10" fmla="*/ 477 w 2447"/>
                <a:gd name="T11" fmla="*/ 59 h 61"/>
                <a:gd name="T12" fmla="*/ 577 w 2447"/>
                <a:gd name="T13" fmla="*/ 34 h 61"/>
                <a:gd name="T14" fmla="*/ 677 w 2447"/>
                <a:gd name="T15" fmla="*/ 27 h 61"/>
                <a:gd name="T16" fmla="*/ 759 w 2447"/>
                <a:gd name="T17" fmla="*/ 54 h 61"/>
                <a:gd name="T18" fmla="*/ 856 w 2447"/>
                <a:gd name="T19" fmla="*/ 50 h 61"/>
                <a:gd name="T20" fmla="*/ 948 w 2447"/>
                <a:gd name="T21" fmla="*/ 24 h 61"/>
                <a:gd name="T22" fmla="*/ 1027 w 2447"/>
                <a:gd name="T23" fmla="*/ 38 h 61"/>
                <a:gd name="T24" fmla="*/ 1114 w 2447"/>
                <a:gd name="T25" fmla="*/ 58 h 61"/>
                <a:gd name="T26" fmla="*/ 1214 w 2447"/>
                <a:gd name="T27" fmla="*/ 35 h 61"/>
                <a:gd name="T28" fmla="*/ 1279 w 2447"/>
                <a:gd name="T29" fmla="*/ 22 h 61"/>
                <a:gd name="T30" fmla="*/ 1345 w 2447"/>
                <a:gd name="T31" fmla="*/ 38 h 61"/>
                <a:gd name="T32" fmla="*/ 1430 w 2447"/>
                <a:gd name="T33" fmla="*/ 58 h 61"/>
                <a:gd name="T34" fmla="*/ 1531 w 2447"/>
                <a:gd name="T35" fmla="*/ 35 h 61"/>
                <a:gd name="T36" fmla="*/ 1613 w 2447"/>
                <a:gd name="T37" fmla="*/ 24 h 61"/>
                <a:gd name="T38" fmla="*/ 1695 w 2447"/>
                <a:gd name="T39" fmla="*/ 49 h 61"/>
                <a:gd name="T40" fmla="*/ 1789 w 2447"/>
                <a:gd name="T41" fmla="*/ 51 h 61"/>
                <a:gd name="T42" fmla="*/ 1902 w 2447"/>
                <a:gd name="T43" fmla="*/ 23 h 61"/>
                <a:gd name="T44" fmla="*/ 1981 w 2447"/>
                <a:gd name="T45" fmla="*/ 32 h 61"/>
                <a:gd name="T46" fmla="*/ 2065 w 2447"/>
                <a:gd name="T47" fmla="*/ 55 h 61"/>
                <a:gd name="T48" fmla="*/ 2163 w 2447"/>
                <a:gd name="T49" fmla="*/ 38 h 61"/>
                <a:gd name="T50" fmla="*/ 2245 w 2447"/>
                <a:gd name="T51" fmla="*/ 19 h 61"/>
                <a:gd name="T52" fmla="*/ 2326 w 2447"/>
                <a:gd name="T53" fmla="*/ 44 h 61"/>
                <a:gd name="T54" fmla="*/ 2423 w 2447"/>
                <a:gd name="T55" fmla="*/ 51 h 61"/>
                <a:gd name="T56" fmla="*/ 2483 w 2447"/>
                <a:gd name="T57" fmla="*/ 16 h 61"/>
                <a:gd name="T58" fmla="*/ 2375 w 2447"/>
                <a:gd name="T59" fmla="*/ 37 h 61"/>
                <a:gd name="T60" fmla="*/ 2290 w 2447"/>
                <a:gd name="T61" fmla="*/ 12 h 61"/>
                <a:gd name="T62" fmla="*/ 2212 w 2447"/>
                <a:gd name="T63" fmla="*/ 3 h 61"/>
                <a:gd name="T64" fmla="*/ 2120 w 2447"/>
                <a:gd name="T65" fmla="*/ 31 h 61"/>
                <a:gd name="T66" fmla="*/ 2026 w 2447"/>
                <a:gd name="T67" fmla="*/ 29 h 61"/>
                <a:gd name="T68" fmla="*/ 1944 w 2447"/>
                <a:gd name="T69" fmla="*/ 3 h 61"/>
                <a:gd name="T70" fmla="*/ 1854 w 2447"/>
                <a:gd name="T71" fmla="*/ 16 h 61"/>
                <a:gd name="T72" fmla="*/ 1745 w 2447"/>
                <a:gd name="T73" fmla="*/ 39 h 61"/>
                <a:gd name="T74" fmla="*/ 1659 w 2447"/>
                <a:gd name="T75" fmla="*/ 17 h 61"/>
                <a:gd name="T76" fmla="*/ 1579 w 2447"/>
                <a:gd name="T77" fmla="*/ 4 h 61"/>
                <a:gd name="T78" fmla="*/ 1486 w 2447"/>
                <a:gd name="T79" fmla="*/ 31 h 61"/>
                <a:gd name="T80" fmla="*/ 1389 w 2447"/>
                <a:gd name="T81" fmla="*/ 33 h 61"/>
                <a:gd name="T82" fmla="*/ 1308 w 2447"/>
                <a:gd name="T83" fmla="*/ 6 h 61"/>
                <a:gd name="T84" fmla="*/ 1261 w 2447"/>
                <a:gd name="T85" fmla="*/ 4 h 61"/>
                <a:gd name="T86" fmla="*/ 1170 w 2447"/>
                <a:gd name="T87" fmla="*/ 31 h 61"/>
                <a:gd name="T88" fmla="*/ 1074 w 2447"/>
                <a:gd name="T89" fmla="*/ 35 h 61"/>
                <a:gd name="T90" fmla="*/ 991 w 2447"/>
                <a:gd name="T91" fmla="*/ 7 h 61"/>
                <a:gd name="T92" fmla="*/ 910 w 2447"/>
                <a:gd name="T93" fmla="*/ 15 h 61"/>
                <a:gd name="T94" fmla="*/ 810 w 2447"/>
                <a:gd name="T95" fmla="*/ 40 h 61"/>
                <a:gd name="T96" fmla="*/ 722 w 2447"/>
                <a:gd name="T97" fmla="*/ 23 h 61"/>
                <a:gd name="T98" fmla="*/ 642 w 2447"/>
                <a:gd name="T99" fmla="*/ 5 h 61"/>
                <a:gd name="T100" fmla="*/ 534 w 2447"/>
                <a:gd name="T101" fmla="*/ 29 h 61"/>
                <a:gd name="T102" fmla="*/ 435 w 2447"/>
                <a:gd name="T103" fmla="*/ 38 h 61"/>
                <a:gd name="T104" fmla="*/ 354 w 2447"/>
                <a:gd name="T105" fmla="*/ 11 h 61"/>
                <a:gd name="T106" fmla="*/ 305 w 2447"/>
                <a:gd name="T107" fmla="*/ 5 h 61"/>
                <a:gd name="T108" fmla="*/ 218 w 2447"/>
                <a:gd name="T109" fmla="*/ 29 h 61"/>
                <a:gd name="T110" fmla="*/ 120 w 2447"/>
                <a:gd name="T111" fmla="*/ 39 h 61"/>
                <a:gd name="T112" fmla="*/ 38 w 2447"/>
                <a:gd name="T113" fmla="*/ 12 h 6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47" h="61">
                  <a:moveTo>
                    <a:pt x="0" y="24"/>
                  </a:moveTo>
                  <a:lnTo>
                    <a:pt x="10" y="25"/>
                  </a:lnTo>
                  <a:lnTo>
                    <a:pt x="19" y="27"/>
                  </a:lnTo>
                  <a:lnTo>
                    <a:pt x="28" y="29"/>
                  </a:lnTo>
                  <a:lnTo>
                    <a:pt x="38" y="31"/>
                  </a:lnTo>
                  <a:lnTo>
                    <a:pt x="46" y="34"/>
                  </a:lnTo>
                  <a:lnTo>
                    <a:pt x="55" y="37"/>
                  </a:lnTo>
                  <a:lnTo>
                    <a:pt x="64" y="40"/>
                  </a:lnTo>
                  <a:lnTo>
                    <a:pt x="73" y="43"/>
                  </a:lnTo>
                  <a:lnTo>
                    <a:pt x="82" y="47"/>
                  </a:lnTo>
                  <a:lnTo>
                    <a:pt x="91" y="50"/>
                  </a:lnTo>
                  <a:lnTo>
                    <a:pt x="101" y="53"/>
                  </a:lnTo>
                  <a:lnTo>
                    <a:pt x="110" y="55"/>
                  </a:lnTo>
                  <a:lnTo>
                    <a:pt x="119" y="57"/>
                  </a:lnTo>
                  <a:lnTo>
                    <a:pt x="130" y="59"/>
                  </a:lnTo>
                  <a:lnTo>
                    <a:pt x="139" y="60"/>
                  </a:lnTo>
                  <a:lnTo>
                    <a:pt x="151" y="60"/>
                  </a:lnTo>
                  <a:lnTo>
                    <a:pt x="161" y="59"/>
                  </a:lnTo>
                  <a:lnTo>
                    <a:pt x="173" y="58"/>
                  </a:lnTo>
                  <a:lnTo>
                    <a:pt x="184" y="57"/>
                  </a:lnTo>
                  <a:lnTo>
                    <a:pt x="195" y="54"/>
                  </a:lnTo>
                  <a:lnTo>
                    <a:pt x="207" y="51"/>
                  </a:lnTo>
                  <a:lnTo>
                    <a:pt x="218" y="48"/>
                  </a:lnTo>
                  <a:lnTo>
                    <a:pt x="229" y="44"/>
                  </a:lnTo>
                  <a:lnTo>
                    <a:pt x="240" y="41"/>
                  </a:lnTo>
                  <a:lnTo>
                    <a:pt x="250" y="38"/>
                  </a:lnTo>
                  <a:lnTo>
                    <a:pt x="261" y="34"/>
                  </a:lnTo>
                  <a:lnTo>
                    <a:pt x="271" y="31"/>
                  </a:lnTo>
                  <a:lnTo>
                    <a:pt x="281" y="28"/>
                  </a:lnTo>
                  <a:lnTo>
                    <a:pt x="289" y="27"/>
                  </a:lnTo>
                  <a:lnTo>
                    <a:pt x="298" y="25"/>
                  </a:lnTo>
                  <a:lnTo>
                    <a:pt x="306" y="24"/>
                  </a:lnTo>
                  <a:lnTo>
                    <a:pt x="313" y="24"/>
                  </a:lnTo>
                  <a:lnTo>
                    <a:pt x="314" y="24"/>
                  </a:lnTo>
                  <a:lnTo>
                    <a:pt x="316" y="24"/>
                  </a:lnTo>
                  <a:lnTo>
                    <a:pt x="317" y="24"/>
                  </a:lnTo>
                  <a:lnTo>
                    <a:pt x="326" y="25"/>
                  </a:lnTo>
                  <a:lnTo>
                    <a:pt x="336" y="27"/>
                  </a:lnTo>
                  <a:lnTo>
                    <a:pt x="345" y="28"/>
                  </a:lnTo>
                  <a:lnTo>
                    <a:pt x="354" y="31"/>
                  </a:lnTo>
                  <a:lnTo>
                    <a:pt x="363" y="34"/>
                  </a:lnTo>
                  <a:lnTo>
                    <a:pt x="372" y="37"/>
                  </a:lnTo>
                  <a:lnTo>
                    <a:pt x="380" y="40"/>
                  </a:lnTo>
                  <a:lnTo>
                    <a:pt x="389" y="43"/>
                  </a:lnTo>
                  <a:lnTo>
                    <a:pt x="399" y="47"/>
                  </a:lnTo>
                  <a:lnTo>
                    <a:pt x="407" y="50"/>
                  </a:lnTo>
                  <a:lnTo>
                    <a:pt x="417" y="53"/>
                  </a:lnTo>
                  <a:lnTo>
                    <a:pt x="426" y="55"/>
                  </a:lnTo>
                  <a:lnTo>
                    <a:pt x="436" y="57"/>
                  </a:lnTo>
                  <a:lnTo>
                    <a:pt x="445" y="59"/>
                  </a:lnTo>
                  <a:lnTo>
                    <a:pt x="455" y="59"/>
                  </a:lnTo>
                  <a:lnTo>
                    <a:pt x="466" y="60"/>
                  </a:lnTo>
                  <a:lnTo>
                    <a:pt x="477" y="59"/>
                  </a:lnTo>
                  <a:lnTo>
                    <a:pt x="488" y="58"/>
                  </a:lnTo>
                  <a:lnTo>
                    <a:pt x="500" y="56"/>
                  </a:lnTo>
                  <a:lnTo>
                    <a:pt x="511" y="54"/>
                  </a:lnTo>
                  <a:lnTo>
                    <a:pt x="522" y="51"/>
                  </a:lnTo>
                  <a:lnTo>
                    <a:pt x="534" y="48"/>
                  </a:lnTo>
                  <a:lnTo>
                    <a:pt x="545" y="44"/>
                  </a:lnTo>
                  <a:lnTo>
                    <a:pt x="556" y="40"/>
                  </a:lnTo>
                  <a:lnTo>
                    <a:pt x="567" y="37"/>
                  </a:lnTo>
                  <a:lnTo>
                    <a:pt x="577" y="34"/>
                  </a:lnTo>
                  <a:lnTo>
                    <a:pt x="587" y="31"/>
                  </a:lnTo>
                  <a:lnTo>
                    <a:pt x="597" y="28"/>
                  </a:lnTo>
                  <a:lnTo>
                    <a:pt x="606" y="26"/>
                  </a:lnTo>
                  <a:lnTo>
                    <a:pt x="615" y="24"/>
                  </a:lnTo>
                  <a:lnTo>
                    <a:pt x="623" y="23"/>
                  </a:lnTo>
                  <a:lnTo>
                    <a:pt x="630" y="23"/>
                  </a:lnTo>
                  <a:lnTo>
                    <a:pt x="640" y="24"/>
                  </a:lnTo>
                  <a:lnTo>
                    <a:pt x="649" y="25"/>
                  </a:lnTo>
                  <a:lnTo>
                    <a:pt x="658" y="27"/>
                  </a:lnTo>
                  <a:lnTo>
                    <a:pt x="668" y="30"/>
                  </a:lnTo>
                  <a:lnTo>
                    <a:pt x="676" y="32"/>
                  </a:lnTo>
                  <a:lnTo>
                    <a:pt x="685" y="36"/>
                  </a:lnTo>
                  <a:lnTo>
                    <a:pt x="694" y="39"/>
                  </a:lnTo>
                  <a:lnTo>
                    <a:pt x="703" y="42"/>
                  </a:lnTo>
                  <a:lnTo>
                    <a:pt x="712" y="45"/>
                  </a:lnTo>
                  <a:lnTo>
                    <a:pt x="721" y="49"/>
                  </a:lnTo>
                  <a:lnTo>
                    <a:pt x="731" y="52"/>
                  </a:lnTo>
                  <a:lnTo>
                    <a:pt x="740" y="54"/>
                  </a:lnTo>
                  <a:lnTo>
                    <a:pt x="750" y="56"/>
                  </a:lnTo>
                  <a:lnTo>
                    <a:pt x="760" y="58"/>
                  </a:lnTo>
                  <a:lnTo>
                    <a:pt x="770" y="59"/>
                  </a:lnTo>
                  <a:lnTo>
                    <a:pt x="781" y="59"/>
                  </a:lnTo>
                  <a:lnTo>
                    <a:pt x="792" y="58"/>
                  </a:lnTo>
                  <a:lnTo>
                    <a:pt x="803" y="57"/>
                  </a:lnTo>
                  <a:lnTo>
                    <a:pt x="814" y="55"/>
                  </a:lnTo>
                  <a:lnTo>
                    <a:pt x="825" y="53"/>
                  </a:lnTo>
                  <a:lnTo>
                    <a:pt x="837" y="50"/>
                  </a:lnTo>
                  <a:lnTo>
                    <a:pt x="848" y="47"/>
                  </a:lnTo>
                  <a:lnTo>
                    <a:pt x="859" y="43"/>
                  </a:lnTo>
                  <a:lnTo>
                    <a:pt x="870" y="40"/>
                  </a:lnTo>
                  <a:lnTo>
                    <a:pt x="881" y="37"/>
                  </a:lnTo>
                  <a:lnTo>
                    <a:pt x="891" y="33"/>
                  </a:lnTo>
                  <a:lnTo>
                    <a:pt x="901" y="30"/>
                  </a:lnTo>
                  <a:lnTo>
                    <a:pt x="911" y="27"/>
                  </a:lnTo>
                  <a:lnTo>
                    <a:pt x="920" y="25"/>
                  </a:lnTo>
                  <a:lnTo>
                    <a:pt x="929" y="24"/>
                  </a:lnTo>
                  <a:lnTo>
                    <a:pt x="937" y="23"/>
                  </a:lnTo>
                  <a:lnTo>
                    <a:pt x="944" y="23"/>
                  </a:lnTo>
                  <a:lnTo>
                    <a:pt x="954" y="23"/>
                  </a:lnTo>
                  <a:lnTo>
                    <a:pt x="963" y="25"/>
                  </a:lnTo>
                  <a:lnTo>
                    <a:pt x="972" y="27"/>
                  </a:lnTo>
                  <a:lnTo>
                    <a:pt x="982" y="29"/>
                  </a:lnTo>
                  <a:lnTo>
                    <a:pt x="991" y="32"/>
                  </a:lnTo>
                  <a:lnTo>
                    <a:pt x="1000" y="35"/>
                  </a:lnTo>
                  <a:lnTo>
                    <a:pt x="1008" y="38"/>
                  </a:lnTo>
                  <a:lnTo>
                    <a:pt x="1018" y="41"/>
                  </a:lnTo>
                  <a:lnTo>
                    <a:pt x="1027" y="44"/>
                  </a:lnTo>
                  <a:lnTo>
                    <a:pt x="1036" y="47"/>
                  </a:lnTo>
                  <a:lnTo>
                    <a:pt x="1045" y="50"/>
                  </a:lnTo>
                  <a:lnTo>
                    <a:pt x="1055" y="53"/>
                  </a:lnTo>
                  <a:lnTo>
                    <a:pt x="1064" y="55"/>
                  </a:lnTo>
                  <a:lnTo>
                    <a:pt x="1074" y="57"/>
                  </a:lnTo>
                  <a:lnTo>
                    <a:pt x="1085" y="58"/>
                  </a:lnTo>
                  <a:lnTo>
                    <a:pt x="1095" y="58"/>
                  </a:lnTo>
                  <a:lnTo>
                    <a:pt x="1106" y="58"/>
                  </a:lnTo>
                  <a:lnTo>
                    <a:pt x="1118" y="57"/>
                  </a:lnTo>
                  <a:lnTo>
                    <a:pt x="1128" y="54"/>
                  </a:lnTo>
                  <a:lnTo>
                    <a:pt x="1140" y="52"/>
                  </a:lnTo>
                  <a:lnTo>
                    <a:pt x="1151" y="49"/>
                  </a:lnTo>
                  <a:lnTo>
                    <a:pt x="1163" y="46"/>
                  </a:lnTo>
                  <a:lnTo>
                    <a:pt x="1173" y="43"/>
                  </a:lnTo>
                  <a:lnTo>
                    <a:pt x="1185" y="39"/>
                  </a:lnTo>
                  <a:lnTo>
                    <a:pt x="1195" y="35"/>
                  </a:lnTo>
                  <a:lnTo>
                    <a:pt x="1205" y="32"/>
                  </a:lnTo>
                  <a:lnTo>
                    <a:pt x="1215" y="29"/>
                  </a:lnTo>
                  <a:lnTo>
                    <a:pt x="1226" y="27"/>
                  </a:lnTo>
                  <a:lnTo>
                    <a:pt x="1234" y="24"/>
                  </a:lnTo>
                  <a:lnTo>
                    <a:pt x="1243" y="23"/>
                  </a:lnTo>
                  <a:lnTo>
                    <a:pt x="1251" y="22"/>
                  </a:lnTo>
                  <a:lnTo>
                    <a:pt x="1258" y="22"/>
                  </a:lnTo>
                  <a:lnTo>
                    <a:pt x="1259" y="22"/>
                  </a:lnTo>
                  <a:lnTo>
                    <a:pt x="1260" y="22"/>
                  </a:lnTo>
                  <a:lnTo>
                    <a:pt x="1261" y="22"/>
                  </a:lnTo>
                  <a:lnTo>
                    <a:pt x="1270" y="23"/>
                  </a:lnTo>
                  <a:lnTo>
                    <a:pt x="1281" y="25"/>
                  </a:lnTo>
                  <a:lnTo>
                    <a:pt x="1289" y="27"/>
                  </a:lnTo>
                  <a:lnTo>
                    <a:pt x="1298" y="29"/>
                  </a:lnTo>
                  <a:lnTo>
                    <a:pt x="1307" y="32"/>
                  </a:lnTo>
                  <a:lnTo>
                    <a:pt x="1316" y="35"/>
                  </a:lnTo>
                  <a:lnTo>
                    <a:pt x="1326" y="38"/>
                  </a:lnTo>
                  <a:lnTo>
                    <a:pt x="1334" y="42"/>
                  </a:lnTo>
                  <a:lnTo>
                    <a:pt x="1343" y="44"/>
                  </a:lnTo>
                  <a:lnTo>
                    <a:pt x="1352" y="48"/>
                  </a:lnTo>
                  <a:lnTo>
                    <a:pt x="1361" y="50"/>
                  </a:lnTo>
                  <a:lnTo>
                    <a:pt x="1370" y="53"/>
                  </a:lnTo>
                  <a:lnTo>
                    <a:pt x="1380" y="55"/>
                  </a:lnTo>
                  <a:lnTo>
                    <a:pt x="1390" y="57"/>
                  </a:lnTo>
                  <a:lnTo>
                    <a:pt x="1400" y="58"/>
                  </a:lnTo>
                  <a:lnTo>
                    <a:pt x="1411" y="58"/>
                  </a:lnTo>
                  <a:lnTo>
                    <a:pt x="1422" y="57"/>
                  </a:lnTo>
                  <a:lnTo>
                    <a:pt x="1433" y="56"/>
                  </a:lnTo>
                  <a:lnTo>
                    <a:pt x="1444" y="54"/>
                  </a:lnTo>
                  <a:lnTo>
                    <a:pt x="1455" y="52"/>
                  </a:lnTo>
                  <a:lnTo>
                    <a:pt x="1467" y="49"/>
                  </a:lnTo>
                  <a:lnTo>
                    <a:pt x="1478" y="46"/>
                  </a:lnTo>
                  <a:lnTo>
                    <a:pt x="1490" y="42"/>
                  </a:lnTo>
                  <a:lnTo>
                    <a:pt x="1500" y="39"/>
                  </a:lnTo>
                  <a:lnTo>
                    <a:pt x="1512" y="35"/>
                  </a:lnTo>
                  <a:lnTo>
                    <a:pt x="1521" y="32"/>
                  </a:lnTo>
                  <a:lnTo>
                    <a:pt x="1532" y="29"/>
                  </a:lnTo>
                  <a:lnTo>
                    <a:pt x="1541" y="26"/>
                  </a:lnTo>
                  <a:lnTo>
                    <a:pt x="1550" y="24"/>
                  </a:lnTo>
                  <a:lnTo>
                    <a:pt x="1559" y="23"/>
                  </a:lnTo>
                  <a:lnTo>
                    <a:pt x="1567" y="22"/>
                  </a:lnTo>
                  <a:lnTo>
                    <a:pt x="1574" y="22"/>
                  </a:lnTo>
                  <a:lnTo>
                    <a:pt x="1584" y="22"/>
                  </a:lnTo>
                  <a:lnTo>
                    <a:pt x="1594" y="24"/>
                  </a:lnTo>
                  <a:lnTo>
                    <a:pt x="1603" y="25"/>
                  </a:lnTo>
                  <a:lnTo>
                    <a:pt x="1612" y="28"/>
                  </a:lnTo>
                  <a:lnTo>
                    <a:pt x="1621" y="31"/>
                  </a:lnTo>
                  <a:lnTo>
                    <a:pt x="1630" y="33"/>
                  </a:lnTo>
                  <a:lnTo>
                    <a:pt x="1640" y="37"/>
                  </a:lnTo>
                  <a:lnTo>
                    <a:pt x="1648" y="40"/>
                  </a:lnTo>
                  <a:lnTo>
                    <a:pt x="1657" y="43"/>
                  </a:lnTo>
                  <a:lnTo>
                    <a:pt x="1667" y="46"/>
                  </a:lnTo>
                  <a:lnTo>
                    <a:pt x="1676" y="49"/>
                  </a:lnTo>
                  <a:lnTo>
                    <a:pt x="1686" y="52"/>
                  </a:lnTo>
                  <a:lnTo>
                    <a:pt x="1695" y="54"/>
                  </a:lnTo>
                  <a:lnTo>
                    <a:pt x="1705" y="55"/>
                  </a:lnTo>
                  <a:lnTo>
                    <a:pt x="1715" y="57"/>
                  </a:lnTo>
                  <a:lnTo>
                    <a:pt x="1726" y="57"/>
                  </a:lnTo>
                  <a:lnTo>
                    <a:pt x="1737" y="56"/>
                  </a:lnTo>
                  <a:lnTo>
                    <a:pt x="1748" y="55"/>
                  </a:lnTo>
                  <a:lnTo>
                    <a:pt x="1760" y="53"/>
                  </a:lnTo>
                  <a:lnTo>
                    <a:pt x="1770" y="51"/>
                  </a:lnTo>
                  <a:lnTo>
                    <a:pt x="1782" y="48"/>
                  </a:lnTo>
                  <a:lnTo>
                    <a:pt x="1793" y="44"/>
                  </a:lnTo>
                  <a:lnTo>
                    <a:pt x="1804" y="41"/>
                  </a:lnTo>
                  <a:lnTo>
                    <a:pt x="1814" y="38"/>
                  </a:lnTo>
                  <a:lnTo>
                    <a:pt x="1826" y="34"/>
                  </a:lnTo>
                  <a:lnTo>
                    <a:pt x="1835" y="31"/>
                  </a:lnTo>
                  <a:lnTo>
                    <a:pt x="1846" y="28"/>
                  </a:lnTo>
                  <a:lnTo>
                    <a:pt x="1855" y="25"/>
                  </a:lnTo>
                  <a:lnTo>
                    <a:pt x="1864" y="23"/>
                  </a:lnTo>
                  <a:lnTo>
                    <a:pt x="1872" y="22"/>
                  </a:lnTo>
                  <a:lnTo>
                    <a:pt x="1880" y="20"/>
                  </a:lnTo>
                  <a:lnTo>
                    <a:pt x="1888" y="20"/>
                  </a:lnTo>
                  <a:lnTo>
                    <a:pt x="1897" y="21"/>
                  </a:lnTo>
                  <a:lnTo>
                    <a:pt x="1907" y="23"/>
                  </a:lnTo>
                  <a:lnTo>
                    <a:pt x="1916" y="24"/>
                  </a:lnTo>
                  <a:lnTo>
                    <a:pt x="1925" y="27"/>
                  </a:lnTo>
                  <a:lnTo>
                    <a:pt x="1934" y="29"/>
                  </a:lnTo>
                  <a:lnTo>
                    <a:pt x="1943" y="32"/>
                  </a:lnTo>
                  <a:lnTo>
                    <a:pt x="1952" y="36"/>
                  </a:lnTo>
                  <a:lnTo>
                    <a:pt x="1961" y="39"/>
                  </a:lnTo>
                  <a:lnTo>
                    <a:pt x="1970" y="42"/>
                  </a:lnTo>
                  <a:lnTo>
                    <a:pt x="1979" y="45"/>
                  </a:lnTo>
                  <a:lnTo>
                    <a:pt x="1988" y="48"/>
                  </a:lnTo>
                  <a:lnTo>
                    <a:pt x="1997" y="50"/>
                  </a:lnTo>
                  <a:lnTo>
                    <a:pt x="2007" y="53"/>
                  </a:lnTo>
                  <a:lnTo>
                    <a:pt x="2017" y="54"/>
                  </a:lnTo>
                  <a:lnTo>
                    <a:pt x="2027" y="55"/>
                  </a:lnTo>
                  <a:lnTo>
                    <a:pt x="2038" y="55"/>
                  </a:lnTo>
                  <a:lnTo>
                    <a:pt x="2049" y="55"/>
                  </a:lnTo>
                  <a:lnTo>
                    <a:pt x="2060" y="54"/>
                  </a:lnTo>
                  <a:lnTo>
                    <a:pt x="2071" y="52"/>
                  </a:lnTo>
                  <a:lnTo>
                    <a:pt x="2082" y="50"/>
                  </a:lnTo>
                  <a:lnTo>
                    <a:pt x="2092" y="47"/>
                  </a:lnTo>
                  <a:lnTo>
                    <a:pt x="2103" y="44"/>
                  </a:lnTo>
                  <a:lnTo>
                    <a:pt x="2114" y="41"/>
                  </a:lnTo>
                  <a:lnTo>
                    <a:pt x="2125" y="38"/>
                  </a:lnTo>
                  <a:lnTo>
                    <a:pt x="2135" y="34"/>
                  </a:lnTo>
                  <a:lnTo>
                    <a:pt x="2145" y="31"/>
                  </a:lnTo>
                  <a:lnTo>
                    <a:pt x="2155" y="28"/>
                  </a:lnTo>
                  <a:lnTo>
                    <a:pt x="2165" y="25"/>
                  </a:lnTo>
                  <a:lnTo>
                    <a:pt x="2174" y="23"/>
                  </a:lnTo>
                  <a:lnTo>
                    <a:pt x="2182" y="21"/>
                  </a:lnTo>
                  <a:lnTo>
                    <a:pt x="2190" y="20"/>
                  </a:lnTo>
                  <a:lnTo>
                    <a:pt x="2197" y="19"/>
                  </a:lnTo>
                  <a:lnTo>
                    <a:pt x="2207" y="19"/>
                  </a:lnTo>
                  <a:lnTo>
                    <a:pt x="2216" y="20"/>
                  </a:lnTo>
                  <a:lnTo>
                    <a:pt x="2225" y="22"/>
                  </a:lnTo>
                  <a:lnTo>
                    <a:pt x="2235" y="24"/>
                  </a:lnTo>
                  <a:lnTo>
                    <a:pt x="2244" y="27"/>
                  </a:lnTo>
                  <a:lnTo>
                    <a:pt x="2252" y="30"/>
                  </a:lnTo>
                  <a:lnTo>
                    <a:pt x="2262" y="33"/>
                  </a:lnTo>
                  <a:lnTo>
                    <a:pt x="2270" y="37"/>
                  </a:lnTo>
                  <a:lnTo>
                    <a:pt x="2279" y="40"/>
                  </a:lnTo>
                  <a:lnTo>
                    <a:pt x="2288" y="44"/>
                  </a:lnTo>
                  <a:lnTo>
                    <a:pt x="2298" y="47"/>
                  </a:lnTo>
                  <a:lnTo>
                    <a:pt x="2307" y="50"/>
                  </a:lnTo>
                  <a:lnTo>
                    <a:pt x="2317" y="52"/>
                  </a:lnTo>
                  <a:lnTo>
                    <a:pt x="2327" y="54"/>
                  </a:lnTo>
                  <a:lnTo>
                    <a:pt x="2337" y="55"/>
                  </a:lnTo>
                  <a:lnTo>
                    <a:pt x="2348" y="55"/>
                  </a:lnTo>
                  <a:lnTo>
                    <a:pt x="2360" y="55"/>
                  </a:lnTo>
                  <a:lnTo>
                    <a:pt x="2372" y="53"/>
                  </a:lnTo>
                  <a:lnTo>
                    <a:pt x="2385" y="51"/>
                  </a:lnTo>
                  <a:lnTo>
                    <a:pt x="2397" y="48"/>
                  </a:lnTo>
                  <a:lnTo>
                    <a:pt x="2409" y="45"/>
                  </a:lnTo>
                  <a:lnTo>
                    <a:pt x="2422" y="41"/>
                  </a:lnTo>
                  <a:lnTo>
                    <a:pt x="2434" y="38"/>
                  </a:lnTo>
                  <a:lnTo>
                    <a:pt x="2446" y="33"/>
                  </a:lnTo>
                  <a:lnTo>
                    <a:pt x="2446" y="29"/>
                  </a:lnTo>
                  <a:lnTo>
                    <a:pt x="2446" y="25"/>
                  </a:lnTo>
                  <a:lnTo>
                    <a:pt x="2445" y="21"/>
                  </a:lnTo>
                  <a:lnTo>
                    <a:pt x="2445" y="16"/>
                  </a:lnTo>
                  <a:lnTo>
                    <a:pt x="2434" y="19"/>
                  </a:lnTo>
                  <a:lnTo>
                    <a:pt x="2422" y="23"/>
                  </a:lnTo>
                  <a:lnTo>
                    <a:pt x="2409" y="27"/>
                  </a:lnTo>
                  <a:lnTo>
                    <a:pt x="2397" y="29"/>
                  </a:lnTo>
                  <a:lnTo>
                    <a:pt x="2384" y="32"/>
                  </a:lnTo>
                  <a:lnTo>
                    <a:pt x="2372" y="35"/>
                  </a:lnTo>
                  <a:lnTo>
                    <a:pt x="2359" y="37"/>
                  </a:lnTo>
                  <a:lnTo>
                    <a:pt x="2348" y="37"/>
                  </a:lnTo>
                  <a:lnTo>
                    <a:pt x="2337" y="37"/>
                  </a:lnTo>
                  <a:lnTo>
                    <a:pt x="2327" y="36"/>
                  </a:lnTo>
                  <a:lnTo>
                    <a:pt x="2317" y="33"/>
                  </a:lnTo>
                  <a:lnTo>
                    <a:pt x="2307" y="31"/>
                  </a:lnTo>
                  <a:lnTo>
                    <a:pt x="2298" y="29"/>
                  </a:lnTo>
                  <a:lnTo>
                    <a:pt x="2288" y="25"/>
                  </a:lnTo>
                  <a:lnTo>
                    <a:pt x="2279" y="22"/>
                  </a:lnTo>
                  <a:lnTo>
                    <a:pt x="2270" y="18"/>
                  </a:lnTo>
                  <a:lnTo>
                    <a:pt x="2262" y="15"/>
                  </a:lnTo>
                  <a:lnTo>
                    <a:pt x="2252" y="12"/>
                  </a:lnTo>
                  <a:lnTo>
                    <a:pt x="2244" y="9"/>
                  </a:lnTo>
                  <a:lnTo>
                    <a:pt x="2235" y="6"/>
                  </a:lnTo>
                  <a:lnTo>
                    <a:pt x="2225" y="3"/>
                  </a:lnTo>
                  <a:lnTo>
                    <a:pt x="2216" y="2"/>
                  </a:lnTo>
                  <a:lnTo>
                    <a:pt x="2207" y="1"/>
                  </a:lnTo>
                  <a:lnTo>
                    <a:pt x="2197" y="0"/>
                  </a:lnTo>
                  <a:lnTo>
                    <a:pt x="2190" y="1"/>
                  </a:lnTo>
                  <a:lnTo>
                    <a:pt x="2182" y="2"/>
                  </a:lnTo>
                  <a:lnTo>
                    <a:pt x="2174" y="3"/>
                  </a:lnTo>
                  <a:lnTo>
                    <a:pt x="2165" y="6"/>
                  </a:lnTo>
                  <a:lnTo>
                    <a:pt x="2154" y="9"/>
                  </a:lnTo>
                  <a:lnTo>
                    <a:pt x="2145" y="12"/>
                  </a:lnTo>
                  <a:lnTo>
                    <a:pt x="2135" y="15"/>
                  </a:lnTo>
                  <a:lnTo>
                    <a:pt x="2124" y="18"/>
                  </a:lnTo>
                  <a:lnTo>
                    <a:pt x="2114" y="22"/>
                  </a:lnTo>
                  <a:lnTo>
                    <a:pt x="2103" y="25"/>
                  </a:lnTo>
                  <a:lnTo>
                    <a:pt x="2092" y="28"/>
                  </a:lnTo>
                  <a:lnTo>
                    <a:pt x="2082" y="31"/>
                  </a:lnTo>
                  <a:lnTo>
                    <a:pt x="2070" y="33"/>
                  </a:lnTo>
                  <a:lnTo>
                    <a:pt x="2059" y="35"/>
                  </a:lnTo>
                  <a:lnTo>
                    <a:pt x="2049" y="37"/>
                  </a:lnTo>
                  <a:lnTo>
                    <a:pt x="2038" y="37"/>
                  </a:lnTo>
                  <a:lnTo>
                    <a:pt x="2027" y="37"/>
                  </a:lnTo>
                  <a:lnTo>
                    <a:pt x="2017" y="36"/>
                  </a:lnTo>
                  <a:lnTo>
                    <a:pt x="2008" y="34"/>
                  </a:lnTo>
                  <a:lnTo>
                    <a:pt x="1997" y="32"/>
                  </a:lnTo>
                  <a:lnTo>
                    <a:pt x="1988" y="29"/>
                  </a:lnTo>
                  <a:lnTo>
                    <a:pt x="1979" y="26"/>
                  </a:lnTo>
                  <a:lnTo>
                    <a:pt x="1970" y="23"/>
                  </a:lnTo>
                  <a:lnTo>
                    <a:pt x="1961" y="19"/>
                  </a:lnTo>
                  <a:lnTo>
                    <a:pt x="1952" y="16"/>
                  </a:lnTo>
                  <a:lnTo>
                    <a:pt x="1943" y="13"/>
                  </a:lnTo>
                  <a:lnTo>
                    <a:pt x="1934" y="10"/>
                  </a:lnTo>
                  <a:lnTo>
                    <a:pt x="1925" y="7"/>
                  </a:lnTo>
                  <a:lnTo>
                    <a:pt x="1916" y="5"/>
                  </a:lnTo>
                  <a:lnTo>
                    <a:pt x="1906" y="3"/>
                  </a:lnTo>
                  <a:lnTo>
                    <a:pt x="1897" y="2"/>
                  </a:lnTo>
                  <a:lnTo>
                    <a:pt x="1888" y="1"/>
                  </a:lnTo>
                  <a:lnTo>
                    <a:pt x="1880" y="2"/>
                  </a:lnTo>
                  <a:lnTo>
                    <a:pt x="1872" y="3"/>
                  </a:lnTo>
                  <a:lnTo>
                    <a:pt x="1864" y="5"/>
                  </a:lnTo>
                  <a:lnTo>
                    <a:pt x="1855" y="7"/>
                  </a:lnTo>
                  <a:lnTo>
                    <a:pt x="1846" y="10"/>
                  </a:lnTo>
                  <a:lnTo>
                    <a:pt x="1835" y="13"/>
                  </a:lnTo>
                  <a:lnTo>
                    <a:pt x="1826" y="16"/>
                  </a:lnTo>
                  <a:lnTo>
                    <a:pt x="1814" y="20"/>
                  </a:lnTo>
                  <a:lnTo>
                    <a:pt x="1804" y="23"/>
                  </a:lnTo>
                  <a:lnTo>
                    <a:pt x="1793" y="27"/>
                  </a:lnTo>
                  <a:lnTo>
                    <a:pt x="1781" y="29"/>
                  </a:lnTo>
                  <a:lnTo>
                    <a:pt x="1770" y="32"/>
                  </a:lnTo>
                  <a:lnTo>
                    <a:pt x="1759" y="35"/>
                  </a:lnTo>
                  <a:lnTo>
                    <a:pt x="1748" y="37"/>
                  </a:lnTo>
                  <a:lnTo>
                    <a:pt x="1736" y="38"/>
                  </a:lnTo>
                  <a:lnTo>
                    <a:pt x="1726" y="39"/>
                  </a:lnTo>
                  <a:lnTo>
                    <a:pt x="1715" y="38"/>
                  </a:lnTo>
                  <a:lnTo>
                    <a:pt x="1704" y="38"/>
                  </a:lnTo>
                  <a:lnTo>
                    <a:pt x="1695" y="36"/>
                  </a:lnTo>
                  <a:lnTo>
                    <a:pt x="1685" y="33"/>
                  </a:lnTo>
                  <a:lnTo>
                    <a:pt x="1676" y="31"/>
                  </a:lnTo>
                  <a:lnTo>
                    <a:pt x="1666" y="28"/>
                  </a:lnTo>
                  <a:lnTo>
                    <a:pt x="1657" y="24"/>
                  </a:lnTo>
                  <a:lnTo>
                    <a:pt x="1648" y="21"/>
                  </a:lnTo>
                  <a:lnTo>
                    <a:pt x="1640" y="17"/>
                  </a:lnTo>
                  <a:lnTo>
                    <a:pt x="1630" y="14"/>
                  </a:lnTo>
                  <a:lnTo>
                    <a:pt x="1621" y="11"/>
                  </a:lnTo>
                  <a:lnTo>
                    <a:pt x="1612" y="8"/>
                  </a:lnTo>
                  <a:lnTo>
                    <a:pt x="1603" y="6"/>
                  </a:lnTo>
                  <a:lnTo>
                    <a:pt x="1594" y="4"/>
                  </a:lnTo>
                  <a:lnTo>
                    <a:pt x="1584" y="3"/>
                  </a:lnTo>
                  <a:lnTo>
                    <a:pt x="1575" y="2"/>
                  </a:lnTo>
                  <a:lnTo>
                    <a:pt x="1568" y="3"/>
                  </a:lnTo>
                  <a:lnTo>
                    <a:pt x="1560" y="4"/>
                  </a:lnTo>
                  <a:lnTo>
                    <a:pt x="1551" y="6"/>
                  </a:lnTo>
                  <a:lnTo>
                    <a:pt x="1542" y="8"/>
                  </a:lnTo>
                  <a:lnTo>
                    <a:pt x="1532" y="11"/>
                  </a:lnTo>
                  <a:lnTo>
                    <a:pt x="1522" y="14"/>
                  </a:lnTo>
                  <a:lnTo>
                    <a:pt x="1512" y="17"/>
                  </a:lnTo>
                  <a:lnTo>
                    <a:pt x="1500" y="21"/>
                  </a:lnTo>
                  <a:lnTo>
                    <a:pt x="1490" y="24"/>
                  </a:lnTo>
                  <a:lnTo>
                    <a:pt x="1479" y="27"/>
                  </a:lnTo>
                  <a:lnTo>
                    <a:pt x="1467" y="31"/>
                  </a:lnTo>
                  <a:lnTo>
                    <a:pt x="1455" y="33"/>
                  </a:lnTo>
                  <a:lnTo>
                    <a:pt x="1444" y="36"/>
                  </a:lnTo>
                  <a:lnTo>
                    <a:pt x="1433" y="38"/>
                  </a:lnTo>
                  <a:lnTo>
                    <a:pt x="1422" y="39"/>
                  </a:lnTo>
                  <a:lnTo>
                    <a:pt x="1411" y="39"/>
                  </a:lnTo>
                  <a:lnTo>
                    <a:pt x="1400" y="39"/>
                  </a:lnTo>
                  <a:lnTo>
                    <a:pt x="1390" y="38"/>
                  </a:lnTo>
                  <a:lnTo>
                    <a:pt x="1380" y="36"/>
                  </a:lnTo>
                  <a:lnTo>
                    <a:pt x="1370" y="33"/>
                  </a:lnTo>
                  <a:lnTo>
                    <a:pt x="1361" y="31"/>
                  </a:lnTo>
                  <a:lnTo>
                    <a:pt x="1352" y="28"/>
                  </a:lnTo>
                  <a:lnTo>
                    <a:pt x="1343" y="24"/>
                  </a:lnTo>
                  <a:lnTo>
                    <a:pt x="1334" y="21"/>
                  </a:lnTo>
                  <a:lnTo>
                    <a:pt x="1326" y="18"/>
                  </a:lnTo>
                  <a:lnTo>
                    <a:pt x="1316" y="14"/>
                  </a:lnTo>
                  <a:lnTo>
                    <a:pt x="1307" y="11"/>
                  </a:lnTo>
                  <a:lnTo>
                    <a:pt x="1298" y="9"/>
                  </a:lnTo>
                  <a:lnTo>
                    <a:pt x="1289" y="6"/>
                  </a:lnTo>
                  <a:lnTo>
                    <a:pt x="1281" y="4"/>
                  </a:lnTo>
                  <a:lnTo>
                    <a:pt x="1270" y="3"/>
                  </a:lnTo>
                  <a:lnTo>
                    <a:pt x="1261" y="3"/>
                  </a:lnTo>
                  <a:lnTo>
                    <a:pt x="1260" y="3"/>
                  </a:lnTo>
                  <a:lnTo>
                    <a:pt x="1258" y="3"/>
                  </a:lnTo>
                  <a:lnTo>
                    <a:pt x="1257" y="3"/>
                  </a:lnTo>
                  <a:lnTo>
                    <a:pt x="1250" y="3"/>
                  </a:lnTo>
                  <a:lnTo>
                    <a:pt x="1242" y="4"/>
                  </a:lnTo>
                  <a:lnTo>
                    <a:pt x="1234" y="6"/>
                  </a:lnTo>
                  <a:lnTo>
                    <a:pt x="1225" y="8"/>
                  </a:lnTo>
                  <a:lnTo>
                    <a:pt x="1215" y="10"/>
                  </a:lnTo>
                  <a:lnTo>
                    <a:pt x="1205" y="14"/>
                  </a:lnTo>
                  <a:lnTo>
                    <a:pt x="1195" y="17"/>
                  </a:lnTo>
                  <a:lnTo>
                    <a:pt x="1185" y="20"/>
                  </a:lnTo>
                  <a:lnTo>
                    <a:pt x="1173" y="24"/>
                  </a:lnTo>
                  <a:lnTo>
                    <a:pt x="1163" y="28"/>
                  </a:lnTo>
                  <a:lnTo>
                    <a:pt x="1151" y="31"/>
                  </a:lnTo>
                  <a:lnTo>
                    <a:pt x="1140" y="33"/>
                  </a:lnTo>
                  <a:lnTo>
                    <a:pt x="1128" y="36"/>
                  </a:lnTo>
                  <a:lnTo>
                    <a:pt x="1118" y="38"/>
                  </a:lnTo>
                  <a:lnTo>
                    <a:pt x="1106" y="39"/>
                  </a:lnTo>
                  <a:lnTo>
                    <a:pt x="1095" y="40"/>
                  </a:lnTo>
                  <a:lnTo>
                    <a:pt x="1085" y="39"/>
                  </a:lnTo>
                  <a:lnTo>
                    <a:pt x="1074" y="39"/>
                  </a:lnTo>
                  <a:lnTo>
                    <a:pt x="1065" y="37"/>
                  </a:lnTo>
                  <a:lnTo>
                    <a:pt x="1055" y="35"/>
                  </a:lnTo>
                  <a:lnTo>
                    <a:pt x="1045" y="32"/>
                  </a:lnTo>
                  <a:lnTo>
                    <a:pt x="1036" y="29"/>
                  </a:lnTo>
                  <a:lnTo>
                    <a:pt x="1027" y="25"/>
                  </a:lnTo>
                  <a:lnTo>
                    <a:pt x="1018" y="22"/>
                  </a:lnTo>
                  <a:lnTo>
                    <a:pt x="1008" y="18"/>
                  </a:lnTo>
                  <a:lnTo>
                    <a:pt x="1000" y="15"/>
                  </a:lnTo>
                  <a:lnTo>
                    <a:pt x="991" y="12"/>
                  </a:lnTo>
                  <a:lnTo>
                    <a:pt x="982" y="9"/>
                  </a:lnTo>
                  <a:lnTo>
                    <a:pt x="972" y="7"/>
                  </a:lnTo>
                  <a:lnTo>
                    <a:pt x="963" y="5"/>
                  </a:lnTo>
                  <a:lnTo>
                    <a:pt x="954" y="4"/>
                  </a:lnTo>
                  <a:lnTo>
                    <a:pt x="944" y="3"/>
                  </a:lnTo>
                  <a:lnTo>
                    <a:pt x="937" y="4"/>
                  </a:lnTo>
                  <a:lnTo>
                    <a:pt x="929" y="5"/>
                  </a:lnTo>
                  <a:lnTo>
                    <a:pt x="920" y="7"/>
                  </a:lnTo>
                  <a:lnTo>
                    <a:pt x="911" y="9"/>
                  </a:lnTo>
                  <a:lnTo>
                    <a:pt x="901" y="12"/>
                  </a:lnTo>
                  <a:lnTo>
                    <a:pt x="891" y="15"/>
                  </a:lnTo>
                  <a:lnTo>
                    <a:pt x="881" y="18"/>
                  </a:lnTo>
                  <a:lnTo>
                    <a:pt x="870" y="22"/>
                  </a:lnTo>
                  <a:lnTo>
                    <a:pt x="859" y="25"/>
                  </a:lnTo>
                  <a:lnTo>
                    <a:pt x="848" y="28"/>
                  </a:lnTo>
                  <a:lnTo>
                    <a:pt x="836" y="32"/>
                  </a:lnTo>
                  <a:lnTo>
                    <a:pt x="825" y="35"/>
                  </a:lnTo>
                  <a:lnTo>
                    <a:pt x="814" y="37"/>
                  </a:lnTo>
                  <a:lnTo>
                    <a:pt x="802" y="39"/>
                  </a:lnTo>
                  <a:lnTo>
                    <a:pt x="791" y="40"/>
                  </a:lnTo>
                  <a:lnTo>
                    <a:pt x="780" y="40"/>
                  </a:lnTo>
                  <a:lnTo>
                    <a:pt x="769" y="40"/>
                  </a:lnTo>
                  <a:lnTo>
                    <a:pt x="759" y="39"/>
                  </a:lnTo>
                  <a:lnTo>
                    <a:pt x="750" y="38"/>
                  </a:lnTo>
                  <a:lnTo>
                    <a:pt x="739" y="35"/>
                  </a:lnTo>
                  <a:lnTo>
                    <a:pt x="730" y="32"/>
                  </a:lnTo>
                  <a:lnTo>
                    <a:pt x="721" y="29"/>
                  </a:lnTo>
                  <a:lnTo>
                    <a:pt x="712" y="26"/>
                  </a:lnTo>
                  <a:lnTo>
                    <a:pt x="703" y="23"/>
                  </a:lnTo>
                  <a:lnTo>
                    <a:pt x="694" y="19"/>
                  </a:lnTo>
                  <a:lnTo>
                    <a:pt x="685" y="16"/>
                  </a:lnTo>
                  <a:lnTo>
                    <a:pt x="676" y="13"/>
                  </a:lnTo>
                  <a:lnTo>
                    <a:pt x="668" y="10"/>
                  </a:lnTo>
                  <a:lnTo>
                    <a:pt x="658" y="8"/>
                  </a:lnTo>
                  <a:lnTo>
                    <a:pt x="649" y="6"/>
                  </a:lnTo>
                  <a:lnTo>
                    <a:pt x="640" y="5"/>
                  </a:lnTo>
                  <a:lnTo>
                    <a:pt x="630" y="4"/>
                  </a:lnTo>
                  <a:lnTo>
                    <a:pt x="623" y="5"/>
                  </a:lnTo>
                  <a:lnTo>
                    <a:pt x="615" y="6"/>
                  </a:lnTo>
                  <a:lnTo>
                    <a:pt x="606" y="8"/>
                  </a:lnTo>
                  <a:lnTo>
                    <a:pt x="597" y="10"/>
                  </a:lnTo>
                  <a:lnTo>
                    <a:pt x="587" y="13"/>
                  </a:lnTo>
                  <a:lnTo>
                    <a:pt x="577" y="16"/>
                  </a:lnTo>
                  <a:lnTo>
                    <a:pt x="566" y="20"/>
                  </a:lnTo>
                  <a:lnTo>
                    <a:pt x="556" y="23"/>
                  </a:lnTo>
                  <a:lnTo>
                    <a:pt x="545" y="26"/>
                  </a:lnTo>
                  <a:lnTo>
                    <a:pt x="534" y="29"/>
                  </a:lnTo>
                  <a:lnTo>
                    <a:pt x="522" y="33"/>
                  </a:lnTo>
                  <a:lnTo>
                    <a:pt x="511" y="36"/>
                  </a:lnTo>
                  <a:lnTo>
                    <a:pt x="499" y="38"/>
                  </a:lnTo>
                  <a:lnTo>
                    <a:pt x="488" y="40"/>
                  </a:lnTo>
                  <a:lnTo>
                    <a:pt x="477" y="41"/>
                  </a:lnTo>
                  <a:lnTo>
                    <a:pt x="466" y="42"/>
                  </a:lnTo>
                  <a:lnTo>
                    <a:pt x="455" y="41"/>
                  </a:lnTo>
                  <a:lnTo>
                    <a:pt x="445" y="40"/>
                  </a:lnTo>
                  <a:lnTo>
                    <a:pt x="435" y="38"/>
                  </a:lnTo>
                  <a:lnTo>
                    <a:pt x="425" y="36"/>
                  </a:lnTo>
                  <a:lnTo>
                    <a:pt x="416" y="33"/>
                  </a:lnTo>
                  <a:lnTo>
                    <a:pt x="407" y="30"/>
                  </a:lnTo>
                  <a:lnTo>
                    <a:pt x="398" y="27"/>
                  </a:lnTo>
                  <a:lnTo>
                    <a:pt x="389" y="23"/>
                  </a:lnTo>
                  <a:lnTo>
                    <a:pt x="380" y="20"/>
                  </a:lnTo>
                  <a:lnTo>
                    <a:pt x="372" y="17"/>
                  </a:lnTo>
                  <a:lnTo>
                    <a:pt x="363" y="13"/>
                  </a:lnTo>
                  <a:lnTo>
                    <a:pt x="354" y="11"/>
                  </a:lnTo>
                  <a:lnTo>
                    <a:pt x="345" y="9"/>
                  </a:lnTo>
                  <a:lnTo>
                    <a:pt x="336" y="6"/>
                  </a:lnTo>
                  <a:lnTo>
                    <a:pt x="326" y="6"/>
                  </a:lnTo>
                  <a:lnTo>
                    <a:pt x="317" y="5"/>
                  </a:lnTo>
                  <a:lnTo>
                    <a:pt x="316" y="5"/>
                  </a:lnTo>
                  <a:lnTo>
                    <a:pt x="315" y="5"/>
                  </a:lnTo>
                  <a:lnTo>
                    <a:pt x="314" y="5"/>
                  </a:lnTo>
                  <a:lnTo>
                    <a:pt x="313" y="5"/>
                  </a:lnTo>
                  <a:lnTo>
                    <a:pt x="305" y="5"/>
                  </a:lnTo>
                  <a:lnTo>
                    <a:pt x="297" y="6"/>
                  </a:lnTo>
                  <a:lnTo>
                    <a:pt x="289" y="8"/>
                  </a:lnTo>
                  <a:lnTo>
                    <a:pt x="280" y="10"/>
                  </a:lnTo>
                  <a:lnTo>
                    <a:pt x="271" y="13"/>
                  </a:lnTo>
                  <a:lnTo>
                    <a:pt x="260" y="16"/>
                  </a:lnTo>
                  <a:lnTo>
                    <a:pt x="250" y="19"/>
                  </a:lnTo>
                  <a:lnTo>
                    <a:pt x="239" y="23"/>
                  </a:lnTo>
                  <a:lnTo>
                    <a:pt x="229" y="26"/>
                  </a:lnTo>
                  <a:lnTo>
                    <a:pt x="218" y="29"/>
                  </a:lnTo>
                  <a:lnTo>
                    <a:pt x="206" y="33"/>
                  </a:lnTo>
                  <a:lnTo>
                    <a:pt x="195" y="36"/>
                  </a:lnTo>
                  <a:lnTo>
                    <a:pt x="184" y="38"/>
                  </a:lnTo>
                  <a:lnTo>
                    <a:pt x="173" y="40"/>
                  </a:lnTo>
                  <a:lnTo>
                    <a:pt x="161" y="42"/>
                  </a:lnTo>
                  <a:lnTo>
                    <a:pt x="151" y="42"/>
                  </a:lnTo>
                  <a:lnTo>
                    <a:pt x="139" y="42"/>
                  </a:lnTo>
                  <a:lnTo>
                    <a:pt x="130" y="40"/>
                  </a:lnTo>
                  <a:lnTo>
                    <a:pt x="120" y="39"/>
                  </a:lnTo>
                  <a:lnTo>
                    <a:pt x="110" y="37"/>
                  </a:lnTo>
                  <a:lnTo>
                    <a:pt x="101" y="33"/>
                  </a:lnTo>
                  <a:lnTo>
                    <a:pt x="91" y="31"/>
                  </a:lnTo>
                  <a:lnTo>
                    <a:pt x="82" y="27"/>
                  </a:lnTo>
                  <a:lnTo>
                    <a:pt x="73" y="24"/>
                  </a:lnTo>
                  <a:lnTo>
                    <a:pt x="64" y="21"/>
                  </a:lnTo>
                  <a:lnTo>
                    <a:pt x="55" y="17"/>
                  </a:lnTo>
                  <a:lnTo>
                    <a:pt x="46" y="14"/>
                  </a:lnTo>
                  <a:lnTo>
                    <a:pt x="38" y="12"/>
                  </a:lnTo>
                  <a:lnTo>
                    <a:pt x="28" y="9"/>
                  </a:lnTo>
                  <a:lnTo>
                    <a:pt x="19" y="8"/>
                  </a:lnTo>
                  <a:lnTo>
                    <a:pt x="10" y="6"/>
                  </a:lnTo>
                  <a:lnTo>
                    <a:pt x="1" y="6"/>
                  </a:lnTo>
                  <a:lnTo>
                    <a:pt x="0" y="24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1" name="Freeform 23"/>
            <p:cNvSpPr>
              <a:spLocks/>
            </p:cNvSpPr>
            <p:nvPr/>
          </p:nvSpPr>
          <p:spPr bwMode="auto">
            <a:xfrm>
              <a:off x="795" y="209"/>
              <a:ext cx="2444" cy="62"/>
            </a:xfrm>
            <a:custGeom>
              <a:avLst/>
              <a:gdLst>
                <a:gd name="T0" fmla="*/ 2377 w 2444"/>
                <a:gd name="T1" fmla="*/ 34 h 62"/>
                <a:gd name="T2" fmla="*/ 2268 w 2444"/>
                <a:gd name="T3" fmla="*/ 56 h 62"/>
                <a:gd name="T4" fmla="*/ 2184 w 2444"/>
                <a:gd name="T5" fmla="*/ 31 h 62"/>
                <a:gd name="T6" fmla="*/ 2104 w 2444"/>
                <a:gd name="T7" fmla="*/ 23 h 62"/>
                <a:gd name="T8" fmla="*/ 2012 w 2444"/>
                <a:gd name="T9" fmla="*/ 50 h 62"/>
                <a:gd name="T10" fmla="*/ 1919 w 2444"/>
                <a:gd name="T11" fmla="*/ 49 h 62"/>
                <a:gd name="T12" fmla="*/ 1837 w 2444"/>
                <a:gd name="T13" fmla="*/ 22 h 62"/>
                <a:gd name="T14" fmla="*/ 1782 w 2444"/>
                <a:gd name="T15" fmla="*/ 26 h 62"/>
                <a:gd name="T16" fmla="*/ 1716 w 2444"/>
                <a:gd name="T17" fmla="*/ 46 h 62"/>
                <a:gd name="T18" fmla="*/ 1643 w 2444"/>
                <a:gd name="T19" fmla="*/ 58 h 62"/>
                <a:gd name="T20" fmla="*/ 1559 w 2444"/>
                <a:gd name="T21" fmla="*/ 35 h 62"/>
                <a:gd name="T22" fmla="*/ 1501 w 2444"/>
                <a:gd name="T23" fmla="*/ 21 h 62"/>
                <a:gd name="T24" fmla="*/ 1428 w 2444"/>
                <a:gd name="T25" fmla="*/ 38 h 62"/>
                <a:gd name="T26" fmla="*/ 1328 w 2444"/>
                <a:gd name="T27" fmla="*/ 58 h 62"/>
                <a:gd name="T28" fmla="*/ 1243 w 2444"/>
                <a:gd name="T29" fmla="*/ 34 h 62"/>
                <a:gd name="T30" fmla="*/ 1163 w 2444"/>
                <a:gd name="T31" fmla="*/ 24 h 62"/>
                <a:gd name="T32" fmla="*/ 1069 w 2444"/>
                <a:gd name="T33" fmla="*/ 52 h 62"/>
                <a:gd name="T34" fmla="*/ 974 w 2444"/>
                <a:gd name="T35" fmla="*/ 51 h 62"/>
                <a:gd name="T36" fmla="*/ 892 w 2444"/>
                <a:gd name="T37" fmla="*/ 25 h 62"/>
                <a:gd name="T38" fmla="*/ 810 w 2444"/>
                <a:gd name="T39" fmla="*/ 36 h 62"/>
                <a:gd name="T40" fmla="*/ 709 w 2444"/>
                <a:gd name="T41" fmla="*/ 59 h 62"/>
                <a:gd name="T42" fmla="*/ 624 w 2444"/>
                <a:gd name="T43" fmla="*/ 39 h 62"/>
                <a:gd name="T44" fmla="*/ 558 w 2444"/>
                <a:gd name="T45" fmla="*/ 23 h 62"/>
                <a:gd name="T46" fmla="*/ 493 w 2444"/>
                <a:gd name="T47" fmla="*/ 37 h 62"/>
                <a:gd name="T48" fmla="*/ 393 w 2444"/>
                <a:gd name="T49" fmla="*/ 60 h 62"/>
                <a:gd name="T50" fmla="*/ 307 w 2444"/>
                <a:gd name="T51" fmla="*/ 40 h 62"/>
                <a:gd name="T52" fmla="*/ 227 w 2444"/>
                <a:gd name="T53" fmla="*/ 25 h 62"/>
                <a:gd name="T54" fmla="*/ 135 w 2444"/>
                <a:gd name="T55" fmla="*/ 52 h 62"/>
                <a:gd name="T56" fmla="*/ 37 w 2444"/>
                <a:gd name="T57" fmla="*/ 55 h 62"/>
                <a:gd name="T58" fmla="*/ 9 w 2444"/>
                <a:gd name="T59" fmla="*/ 26 h 62"/>
                <a:gd name="T60" fmla="*/ 101 w 2444"/>
                <a:gd name="T61" fmla="*/ 40 h 62"/>
                <a:gd name="T62" fmla="*/ 201 w 2444"/>
                <a:gd name="T63" fmla="*/ 13 h 62"/>
                <a:gd name="T64" fmla="*/ 280 w 2444"/>
                <a:gd name="T65" fmla="*/ 11 h 62"/>
                <a:gd name="T66" fmla="*/ 363 w 2444"/>
                <a:gd name="T67" fmla="*/ 38 h 62"/>
                <a:gd name="T68" fmla="*/ 461 w 2444"/>
                <a:gd name="T69" fmla="*/ 29 h 62"/>
                <a:gd name="T70" fmla="*/ 549 w 2444"/>
                <a:gd name="T71" fmla="*/ 4 h 62"/>
                <a:gd name="T72" fmla="*/ 597 w 2444"/>
                <a:gd name="T73" fmla="*/ 10 h 62"/>
                <a:gd name="T74" fmla="*/ 678 w 2444"/>
                <a:gd name="T75" fmla="*/ 38 h 62"/>
                <a:gd name="T76" fmla="*/ 777 w 2444"/>
                <a:gd name="T77" fmla="*/ 29 h 62"/>
                <a:gd name="T78" fmla="*/ 866 w 2444"/>
                <a:gd name="T79" fmla="*/ 4 h 62"/>
                <a:gd name="T80" fmla="*/ 946 w 2444"/>
                <a:gd name="T81" fmla="*/ 21 h 62"/>
                <a:gd name="T82" fmla="*/ 1034 w 2444"/>
                <a:gd name="T83" fmla="*/ 39 h 62"/>
                <a:gd name="T84" fmla="*/ 1134 w 2444"/>
                <a:gd name="T85" fmla="*/ 14 h 62"/>
                <a:gd name="T86" fmla="*/ 1216 w 2444"/>
                <a:gd name="T87" fmla="*/ 6 h 62"/>
                <a:gd name="T88" fmla="*/ 1298 w 2444"/>
                <a:gd name="T89" fmla="*/ 34 h 62"/>
                <a:gd name="T90" fmla="*/ 1394 w 2444"/>
                <a:gd name="T91" fmla="*/ 30 h 62"/>
                <a:gd name="T92" fmla="*/ 1485 w 2444"/>
                <a:gd name="T93" fmla="*/ 3 h 62"/>
                <a:gd name="T94" fmla="*/ 1533 w 2444"/>
                <a:gd name="T95" fmla="*/ 5 h 62"/>
                <a:gd name="T96" fmla="*/ 1614 w 2444"/>
                <a:gd name="T97" fmla="*/ 33 h 62"/>
                <a:gd name="T98" fmla="*/ 1692 w 2444"/>
                <a:gd name="T99" fmla="*/ 34 h 62"/>
                <a:gd name="T100" fmla="*/ 1762 w 2444"/>
                <a:gd name="T101" fmla="*/ 14 h 62"/>
                <a:gd name="T102" fmla="*/ 1814 w 2444"/>
                <a:gd name="T103" fmla="*/ 1 h 62"/>
                <a:gd name="T104" fmla="*/ 1891 w 2444"/>
                <a:gd name="T105" fmla="*/ 20 h 62"/>
                <a:gd name="T106" fmla="*/ 1980 w 2444"/>
                <a:gd name="T107" fmla="*/ 38 h 62"/>
                <a:gd name="T108" fmla="*/ 2076 w 2444"/>
                <a:gd name="T109" fmla="*/ 12 h 62"/>
                <a:gd name="T110" fmla="*/ 2156 w 2444"/>
                <a:gd name="T111" fmla="*/ 4 h 62"/>
                <a:gd name="T112" fmla="*/ 2238 w 2444"/>
                <a:gd name="T113" fmla="*/ 32 h 62"/>
                <a:gd name="T114" fmla="*/ 2340 w 2444"/>
                <a:gd name="T115" fmla="*/ 27 h 62"/>
                <a:gd name="T116" fmla="*/ 2429 w 2444"/>
                <a:gd name="T117" fmla="*/ 1 h 6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2">
                  <a:moveTo>
                    <a:pt x="2442" y="19"/>
                  </a:moveTo>
                  <a:lnTo>
                    <a:pt x="2436" y="19"/>
                  </a:lnTo>
                  <a:lnTo>
                    <a:pt x="2429" y="20"/>
                  </a:lnTo>
                  <a:lnTo>
                    <a:pt x="2421" y="21"/>
                  </a:lnTo>
                  <a:lnTo>
                    <a:pt x="2413" y="23"/>
                  </a:lnTo>
                  <a:lnTo>
                    <a:pt x="2405" y="25"/>
                  </a:lnTo>
                  <a:lnTo>
                    <a:pt x="2396" y="28"/>
                  </a:lnTo>
                  <a:lnTo>
                    <a:pt x="2387" y="31"/>
                  </a:lnTo>
                  <a:lnTo>
                    <a:pt x="2377" y="34"/>
                  </a:lnTo>
                  <a:lnTo>
                    <a:pt x="2366" y="38"/>
                  </a:lnTo>
                  <a:lnTo>
                    <a:pt x="2353" y="42"/>
                  </a:lnTo>
                  <a:lnTo>
                    <a:pt x="2341" y="46"/>
                  </a:lnTo>
                  <a:lnTo>
                    <a:pt x="2328" y="49"/>
                  </a:lnTo>
                  <a:lnTo>
                    <a:pt x="2316" y="52"/>
                  </a:lnTo>
                  <a:lnTo>
                    <a:pt x="2303" y="54"/>
                  </a:lnTo>
                  <a:lnTo>
                    <a:pt x="2291" y="56"/>
                  </a:lnTo>
                  <a:lnTo>
                    <a:pt x="2279" y="56"/>
                  </a:lnTo>
                  <a:lnTo>
                    <a:pt x="2268" y="56"/>
                  </a:lnTo>
                  <a:lnTo>
                    <a:pt x="2258" y="54"/>
                  </a:lnTo>
                  <a:lnTo>
                    <a:pt x="2247" y="53"/>
                  </a:lnTo>
                  <a:lnTo>
                    <a:pt x="2238" y="50"/>
                  </a:lnTo>
                  <a:lnTo>
                    <a:pt x="2229" y="48"/>
                  </a:lnTo>
                  <a:lnTo>
                    <a:pt x="2219" y="45"/>
                  </a:lnTo>
                  <a:lnTo>
                    <a:pt x="2210" y="41"/>
                  </a:lnTo>
                  <a:lnTo>
                    <a:pt x="2201" y="38"/>
                  </a:lnTo>
                  <a:lnTo>
                    <a:pt x="2193" y="34"/>
                  </a:lnTo>
                  <a:lnTo>
                    <a:pt x="2184" y="31"/>
                  </a:lnTo>
                  <a:lnTo>
                    <a:pt x="2174" y="27"/>
                  </a:lnTo>
                  <a:lnTo>
                    <a:pt x="2166" y="25"/>
                  </a:lnTo>
                  <a:lnTo>
                    <a:pt x="2156" y="22"/>
                  </a:lnTo>
                  <a:lnTo>
                    <a:pt x="2148" y="21"/>
                  </a:lnTo>
                  <a:lnTo>
                    <a:pt x="2138" y="19"/>
                  </a:lnTo>
                  <a:lnTo>
                    <a:pt x="2128" y="19"/>
                  </a:lnTo>
                  <a:lnTo>
                    <a:pt x="2121" y="20"/>
                  </a:lnTo>
                  <a:lnTo>
                    <a:pt x="2113" y="21"/>
                  </a:lnTo>
                  <a:lnTo>
                    <a:pt x="2104" y="23"/>
                  </a:lnTo>
                  <a:lnTo>
                    <a:pt x="2095" y="26"/>
                  </a:lnTo>
                  <a:lnTo>
                    <a:pt x="2086" y="28"/>
                  </a:lnTo>
                  <a:lnTo>
                    <a:pt x="2076" y="32"/>
                  </a:lnTo>
                  <a:lnTo>
                    <a:pt x="2066" y="35"/>
                  </a:lnTo>
                  <a:lnTo>
                    <a:pt x="2056" y="38"/>
                  </a:lnTo>
                  <a:lnTo>
                    <a:pt x="2045" y="42"/>
                  </a:lnTo>
                  <a:lnTo>
                    <a:pt x="2034" y="45"/>
                  </a:lnTo>
                  <a:lnTo>
                    <a:pt x="2023" y="48"/>
                  </a:lnTo>
                  <a:lnTo>
                    <a:pt x="2012" y="50"/>
                  </a:lnTo>
                  <a:lnTo>
                    <a:pt x="2002" y="53"/>
                  </a:lnTo>
                  <a:lnTo>
                    <a:pt x="1991" y="54"/>
                  </a:lnTo>
                  <a:lnTo>
                    <a:pt x="1980" y="56"/>
                  </a:lnTo>
                  <a:lnTo>
                    <a:pt x="1969" y="56"/>
                  </a:lnTo>
                  <a:lnTo>
                    <a:pt x="1958" y="56"/>
                  </a:lnTo>
                  <a:lnTo>
                    <a:pt x="1948" y="55"/>
                  </a:lnTo>
                  <a:lnTo>
                    <a:pt x="1938" y="53"/>
                  </a:lnTo>
                  <a:lnTo>
                    <a:pt x="1928" y="51"/>
                  </a:lnTo>
                  <a:lnTo>
                    <a:pt x="1919" y="49"/>
                  </a:lnTo>
                  <a:lnTo>
                    <a:pt x="1910" y="46"/>
                  </a:lnTo>
                  <a:lnTo>
                    <a:pt x="1900" y="43"/>
                  </a:lnTo>
                  <a:lnTo>
                    <a:pt x="1891" y="39"/>
                  </a:lnTo>
                  <a:lnTo>
                    <a:pt x="1882" y="36"/>
                  </a:lnTo>
                  <a:lnTo>
                    <a:pt x="1874" y="33"/>
                  </a:lnTo>
                  <a:lnTo>
                    <a:pt x="1865" y="30"/>
                  </a:lnTo>
                  <a:lnTo>
                    <a:pt x="1855" y="27"/>
                  </a:lnTo>
                  <a:lnTo>
                    <a:pt x="1846" y="25"/>
                  </a:lnTo>
                  <a:lnTo>
                    <a:pt x="1837" y="22"/>
                  </a:lnTo>
                  <a:lnTo>
                    <a:pt x="1827" y="21"/>
                  </a:lnTo>
                  <a:lnTo>
                    <a:pt x="1818" y="20"/>
                  </a:lnTo>
                  <a:lnTo>
                    <a:pt x="1813" y="20"/>
                  </a:lnTo>
                  <a:lnTo>
                    <a:pt x="1808" y="20"/>
                  </a:lnTo>
                  <a:lnTo>
                    <a:pt x="1804" y="21"/>
                  </a:lnTo>
                  <a:lnTo>
                    <a:pt x="1799" y="22"/>
                  </a:lnTo>
                  <a:lnTo>
                    <a:pt x="1793" y="23"/>
                  </a:lnTo>
                  <a:lnTo>
                    <a:pt x="1788" y="24"/>
                  </a:lnTo>
                  <a:lnTo>
                    <a:pt x="1782" y="26"/>
                  </a:lnTo>
                  <a:lnTo>
                    <a:pt x="1776" y="27"/>
                  </a:lnTo>
                  <a:lnTo>
                    <a:pt x="1768" y="30"/>
                  </a:lnTo>
                  <a:lnTo>
                    <a:pt x="1762" y="32"/>
                  </a:lnTo>
                  <a:lnTo>
                    <a:pt x="1755" y="35"/>
                  </a:lnTo>
                  <a:lnTo>
                    <a:pt x="1747" y="37"/>
                  </a:lnTo>
                  <a:lnTo>
                    <a:pt x="1739" y="39"/>
                  </a:lnTo>
                  <a:lnTo>
                    <a:pt x="1732" y="42"/>
                  </a:lnTo>
                  <a:lnTo>
                    <a:pt x="1724" y="44"/>
                  </a:lnTo>
                  <a:lnTo>
                    <a:pt x="1716" y="46"/>
                  </a:lnTo>
                  <a:lnTo>
                    <a:pt x="1708" y="49"/>
                  </a:lnTo>
                  <a:lnTo>
                    <a:pt x="1701" y="50"/>
                  </a:lnTo>
                  <a:lnTo>
                    <a:pt x="1693" y="53"/>
                  </a:lnTo>
                  <a:lnTo>
                    <a:pt x="1685" y="54"/>
                  </a:lnTo>
                  <a:lnTo>
                    <a:pt x="1677" y="56"/>
                  </a:lnTo>
                  <a:lnTo>
                    <a:pt x="1669" y="56"/>
                  </a:lnTo>
                  <a:lnTo>
                    <a:pt x="1662" y="57"/>
                  </a:lnTo>
                  <a:lnTo>
                    <a:pt x="1654" y="58"/>
                  </a:lnTo>
                  <a:lnTo>
                    <a:pt x="1643" y="58"/>
                  </a:lnTo>
                  <a:lnTo>
                    <a:pt x="1633" y="56"/>
                  </a:lnTo>
                  <a:lnTo>
                    <a:pt x="1623" y="54"/>
                  </a:lnTo>
                  <a:lnTo>
                    <a:pt x="1614" y="53"/>
                  </a:lnTo>
                  <a:lnTo>
                    <a:pt x="1604" y="50"/>
                  </a:lnTo>
                  <a:lnTo>
                    <a:pt x="1596" y="48"/>
                  </a:lnTo>
                  <a:lnTo>
                    <a:pt x="1586" y="44"/>
                  </a:lnTo>
                  <a:lnTo>
                    <a:pt x="1577" y="41"/>
                  </a:lnTo>
                  <a:lnTo>
                    <a:pt x="1569" y="38"/>
                  </a:lnTo>
                  <a:lnTo>
                    <a:pt x="1559" y="35"/>
                  </a:lnTo>
                  <a:lnTo>
                    <a:pt x="1551" y="32"/>
                  </a:lnTo>
                  <a:lnTo>
                    <a:pt x="1542" y="29"/>
                  </a:lnTo>
                  <a:lnTo>
                    <a:pt x="1533" y="26"/>
                  </a:lnTo>
                  <a:lnTo>
                    <a:pt x="1524" y="24"/>
                  </a:lnTo>
                  <a:lnTo>
                    <a:pt x="1514" y="22"/>
                  </a:lnTo>
                  <a:lnTo>
                    <a:pt x="1505" y="21"/>
                  </a:lnTo>
                  <a:lnTo>
                    <a:pt x="1504" y="21"/>
                  </a:lnTo>
                  <a:lnTo>
                    <a:pt x="1503" y="21"/>
                  </a:lnTo>
                  <a:lnTo>
                    <a:pt x="1501" y="21"/>
                  </a:lnTo>
                  <a:lnTo>
                    <a:pt x="1493" y="21"/>
                  </a:lnTo>
                  <a:lnTo>
                    <a:pt x="1485" y="22"/>
                  </a:lnTo>
                  <a:lnTo>
                    <a:pt x="1477" y="23"/>
                  </a:lnTo>
                  <a:lnTo>
                    <a:pt x="1468" y="26"/>
                  </a:lnTo>
                  <a:lnTo>
                    <a:pt x="1459" y="28"/>
                  </a:lnTo>
                  <a:lnTo>
                    <a:pt x="1448" y="32"/>
                  </a:lnTo>
                  <a:lnTo>
                    <a:pt x="1439" y="35"/>
                  </a:lnTo>
                  <a:lnTo>
                    <a:pt x="1428" y="38"/>
                  </a:lnTo>
                  <a:lnTo>
                    <a:pt x="1417" y="42"/>
                  </a:lnTo>
                  <a:lnTo>
                    <a:pt x="1406" y="45"/>
                  </a:lnTo>
                  <a:lnTo>
                    <a:pt x="1394" y="49"/>
                  </a:lnTo>
                  <a:lnTo>
                    <a:pt x="1383" y="52"/>
                  </a:lnTo>
                  <a:lnTo>
                    <a:pt x="1372" y="54"/>
                  </a:lnTo>
                  <a:lnTo>
                    <a:pt x="1361" y="56"/>
                  </a:lnTo>
                  <a:lnTo>
                    <a:pt x="1349" y="57"/>
                  </a:lnTo>
                  <a:lnTo>
                    <a:pt x="1339" y="58"/>
                  </a:lnTo>
                  <a:lnTo>
                    <a:pt x="1328" y="58"/>
                  </a:lnTo>
                  <a:lnTo>
                    <a:pt x="1318" y="56"/>
                  </a:lnTo>
                  <a:lnTo>
                    <a:pt x="1307" y="54"/>
                  </a:lnTo>
                  <a:lnTo>
                    <a:pt x="1298" y="52"/>
                  </a:lnTo>
                  <a:lnTo>
                    <a:pt x="1289" y="50"/>
                  </a:lnTo>
                  <a:lnTo>
                    <a:pt x="1279" y="47"/>
                  </a:lnTo>
                  <a:lnTo>
                    <a:pt x="1270" y="44"/>
                  </a:lnTo>
                  <a:lnTo>
                    <a:pt x="1261" y="40"/>
                  </a:lnTo>
                  <a:lnTo>
                    <a:pt x="1252" y="38"/>
                  </a:lnTo>
                  <a:lnTo>
                    <a:pt x="1243" y="34"/>
                  </a:lnTo>
                  <a:lnTo>
                    <a:pt x="1234" y="31"/>
                  </a:lnTo>
                  <a:lnTo>
                    <a:pt x="1225" y="28"/>
                  </a:lnTo>
                  <a:lnTo>
                    <a:pt x="1216" y="26"/>
                  </a:lnTo>
                  <a:lnTo>
                    <a:pt x="1206" y="24"/>
                  </a:lnTo>
                  <a:lnTo>
                    <a:pt x="1197" y="22"/>
                  </a:lnTo>
                  <a:lnTo>
                    <a:pt x="1187" y="22"/>
                  </a:lnTo>
                  <a:lnTo>
                    <a:pt x="1180" y="22"/>
                  </a:lnTo>
                  <a:lnTo>
                    <a:pt x="1172" y="23"/>
                  </a:lnTo>
                  <a:lnTo>
                    <a:pt x="1163" y="24"/>
                  </a:lnTo>
                  <a:lnTo>
                    <a:pt x="1154" y="26"/>
                  </a:lnTo>
                  <a:lnTo>
                    <a:pt x="1145" y="29"/>
                  </a:lnTo>
                  <a:lnTo>
                    <a:pt x="1134" y="32"/>
                  </a:lnTo>
                  <a:lnTo>
                    <a:pt x="1124" y="36"/>
                  </a:lnTo>
                  <a:lnTo>
                    <a:pt x="1113" y="39"/>
                  </a:lnTo>
                  <a:lnTo>
                    <a:pt x="1103" y="43"/>
                  </a:lnTo>
                  <a:lnTo>
                    <a:pt x="1091" y="46"/>
                  </a:lnTo>
                  <a:lnTo>
                    <a:pt x="1080" y="49"/>
                  </a:lnTo>
                  <a:lnTo>
                    <a:pt x="1069" y="52"/>
                  </a:lnTo>
                  <a:lnTo>
                    <a:pt x="1057" y="54"/>
                  </a:lnTo>
                  <a:lnTo>
                    <a:pt x="1046" y="57"/>
                  </a:lnTo>
                  <a:lnTo>
                    <a:pt x="1035" y="58"/>
                  </a:lnTo>
                  <a:lnTo>
                    <a:pt x="1024" y="59"/>
                  </a:lnTo>
                  <a:lnTo>
                    <a:pt x="1013" y="59"/>
                  </a:lnTo>
                  <a:lnTo>
                    <a:pt x="1003" y="58"/>
                  </a:lnTo>
                  <a:lnTo>
                    <a:pt x="993" y="56"/>
                  </a:lnTo>
                  <a:lnTo>
                    <a:pt x="983" y="53"/>
                  </a:lnTo>
                  <a:lnTo>
                    <a:pt x="974" y="51"/>
                  </a:lnTo>
                  <a:lnTo>
                    <a:pt x="964" y="48"/>
                  </a:lnTo>
                  <a:lnTo>
                    <a:pt x="955" y="45"/>
                  </a:lnTo>
                  <a:lnTo>
                    <a:pt x="946" y="42"/>
                  </a:lnTo>
                  <a:lnTo>
                    <a:pt x="938" y="38"/>
                  </a:lnTo>
                  <a:lnTo>
                    <a:pt x="928" y="35"/>
                  </a:lnTo>
                  <a:lnTo>
                    <a:pt x="920" y="32"/>
                  </a:lnTo>
                  <a:lnTo>
                    <a:pt x="911" y="29"/>
                  </a:lnTo>
                  <a:lnTo>
                    <a:pt x="901" y="26"/>
                  </a:lnTo>
                  <a:lnTo>
                    <a:pt x="892" y="25"/>
                  </a:lnTo>
                  <a:lnTo>
                    <a:pt x="883" y="23"/>
                  </a:lnTo>
                  <a:lnTo>
                    <a:pt x="873" y="22"/>
                  </a:lnTo>
                  <a:lnTo>
                    <a:pt x="866" y="22"/>
                  </a:lnTo>
                  <a:lnTo>
                    <a:pt x="858" y="23"/>
                  </a:lnTo>
                  <a:lnTo>
                    <a:pt x="849" y="25"/>
                  </a:lnTo>
                  <a:lnTo>
                    <a:pt x="840" y="27"/>
                  </a:lnTo>
                  <a:lnTo>
                    <a:pt x="831" y="30"/>
                  </a:lnTo>
                  <a:lnTo>
                    <a:pt x="821" y="34"/>
                  </a:lnTo>
                  <a:lnTo>
                    <a:pt x="810" y="36"/>
                  </a:lnTo>
                  <a:lnTo>
                    <a:pt x="799" y="40"/>
                  </a:lnTo>
                  <a:lnTo>
                    <a:pt x="788" y="44"/>
                  </a:lnTo>
                  <a:lnTo>
                    <a:pt x="777" y="47"/>
                  </a:lnTo>
                  <a:lnTo>
                    <a:pt x="765" y="50"/>
                  </a:lnTo>
                  <a:lnTo>
                    <a:pt x="754" y="53"/>
                  </a:lnTo>
                  <a:lnTo>
                    <a:pt x="743" y="56"/>
                  </a:lnTo>
                  <a:lnTo>
                    <a:pt x="731" y="58"/>
                  </a:lnTo>
                  <a:lnTo>
                    <a:pt x="720" y="59"/>
                  </a:lnTo>
                  <a:lnTo>
                    <a:pt x="709" y="59"/>
                  </a:lnTo>
                  <a:lnTo>
                    <a:pt x="698" y="59"/>
                  </a:lnTo>
                  <a:lnTo>
                    <a:pt x="688" y="58"/>
                  </a:lnTo>
                  <a:lnTo>
                    <a:pt x="678" y="56"/>
                  </a:lnTo>
                  <a:lnTo>
                    <a:pt x="669" y="54"/>
                  </a:lnTo>
                  <a:lnTo>
                    <a:pt x="659" y="52"/>
                  </a:lnTo>
                  <a:lnTo>
                    <a:pt x="650" y="49"/>
                  </a:lnTo>
                  <a:lnTo>
                    <a:pt x="641" y="46"/>
                  </a:lnTo>
                  <a:lnTo>
                    <a:pt x="632" y="43"/>
                  </a:lnTo>
                  <a:lnTo>
                    <a:pt x="624" y="39"/>
                  </a:lnTo>
                  <a:lnTo>
                    <a:pt x="615" y="36"/>
                  </a:lnTo>
                  <a:lnTo>
                    <a:pt x="606" y="34"/>
                  </a:lnTo>
                  <a:lnTo>
                    <a:pt x="597" y="31"/>
                  </a:lnTo>
                  <a:lnTo>
                    <a:pt x="588" y="27"/>
                  </a:lnTo>
                  <a:lnTo>
                    <a:pt x="579" y="26"/>
                  </a:lnTo>
                  <a:lnTo>
                    <a:pt x="569" y="24"/>
                  </a:lnTo>
                  <a:lnTo>
                    <a:pt x="560" y="23"/>
                  </a:lnTo>
                  <a:lnTo>
                    <a:pt x="559" y="23"/>
                  </a:lnTo>
                  <a:lnTo>
                    <a:pt x="558" y="23"/>
                  </a:lnTo>
                  <a:lnTo>
                    <a:pt x="557" y="23"/>
                  </a:lnTo>
                  <a:lnTo>
                    <a:pt x="549" y="23"/>
                  </a:lnTo>
                  <a:lnTo>
                    <a:pt x="541" y="24"/>
                  </a:lnTo>
                  <a:lnTo>
                    <a:pt x="533" y="26"/>
                  </a:lnTo>
                  <a:lnTo>
                    <a:pt x="524" y="27"/>
                  </a:lnTo>
                  <a:lnTo>
                    <a:pt x="514" y="31"/>
                  </a:lnTo>
                  <a:lnTo>
                    <a:pt x="504" y="34"/>
                  </a:lnTo>
                  <a:lnTo>
                    <a:pt x="493" y="37"/>
                  </a:lnTo>
                  <a:lnTo>
                    <a:pt x="483" y="40"/>
                  </a:lnTo>
                  <a:lnTo>
                    <a:pt x="472" y="44"/>
                  </a:lnTo>
                  <a:lnTo>
                    <a:pt x="461" y="48"/>
                  </a:lnTo>
                  <a:lnTo>
                    <a:pt x="449" y="50"/>
                  </a:lnTo>
                  <a:lnTo>
                    <a:pt x="438" y="53"/>
                  </a:lnTo>
                  <a:lnTo>
                    <a:pt x="427" y="56"/>
                  </a:lnTo>
                  <a:lnTo>
                    <a:pt x="416" y="58"/>
                  </a:lnTo>
                  <a:lnTo>
                    <a:pt x="404" y="59"/>
                  </a:lnTo>
                  <a:lnTo>
                    <a:pt x="393" y="60"/>
                  </a:lnTo>
                  <a:lnTo>
                    <a:pt x="383" y="60"/>
                  </a:lnTo>
                  <a:lnTo>
                    <a:pt x="372" y="59"/>
                  </a:lnTo>
                  <a:lnTo>
                    <a:pt x="363" y="57"/>
                  </a:lnTo>
                  <a:lnTo>
                    <a:pt x="353" y="54"/>
                  </a:lnTo>
                  <a:lnTo>
                    <a:pt x="343" y="52"/>
                  </a:lnTo>
                  <a:lnTo>
                    <a:pt x="334" y="49"/>
                  </a:lnTo>
                  <a:lnTo>
                    <a:pt x="325" y="46"/>
                  </a:lnTo>
                  <a:lnTo>
                    <a:pt x="316" y="43"/>
                  </a:lnTo>
                  <a:lnTo>
                    <a:pt x="307" y="40"/>
                  </a:lnTo>
                  <a:lnTo>
                    <a:pt x="298" y="36"/>
                  </a:lnTo>
                  <a:lnTo>
                    <a:pt x="289" y="34"/>
                  </a:lnTo>
                  <a:lnTo>
                    <a:pt x="280" y="31"/>
                  </a:lnTo>
                  <a:lnTo>
                    <a:pt x="271" y="28"/>
                  </a:lnTo>
                  <a:lnTo>
                    <a:pt x="261" y="26"/>
                  </a:lnTo>
                  <a:lnTo>
                    <a:pt x="252" y="25"/>
                  </a:lnTo>
                  <a:lnTo>
                    <a:pt x="242" y="23"/>
                  </a:lnTo>
                  <a:lnTo>
                    <a:pt x="235" y="23"/>
                  </a:lnTo>
                  <a:lnTo>
                    <a:pt x="227" y="25"/>
                  </a:lnTo>
                  <a:lnTo>
                    <a:pt x="218" y="26"/>
                  </a:lnTo>
                  <a:lnTo>
                    <a:pt x="209" y="29"/>
                  </a:lnTo>
                  <a:lnTo>
                    <a:pt x="200" y="31"/>
                  </a:lnTo>
                  <a:lnTo>
                    <a:pt x="189" y="35"/>
                  </a:lnTo>
                  <a:lnTo>
                    <a:pt x="180" y="38"/>
                  </a:lnTo>
                  <a:lnTo>
                    <a:pt x="168" y="41"/>
                  </a:lnTo>
                  <a:lnTo>
                    <a:pt x="158" y="45"/>
                  </a:lnTo>
                  <a:lnTo>
                    <a:pt x="146" y="49"/>
                  </a:lnTo>
                  <a:lnTo>
                    <a:pt x="135" y="52"/>
                  </a:lnTo>
                  <a:lnTo>
                    <a:pt x="124" y="54"/>
                  </a:lnTo>
                  <a:lnTo>
                    <a:pt x="112" y="57"/>
                  </a:lnTo>
                  <a:lnTo>
                    <a:pt x="101" y="59"/>
                  </a:lnTo>
                  <a:lnTo>
                    <a:pt x="90" y="60"/>
                  </a:lnTo>
                  <a:lnTo>
                    <a:pt x="79" y="61"/>
                  </a:lnTo>
                  <a:lnTo>
                    <a:pt x="68" y="60"/>
                  </a:lnTo>
                  <a:lnTo>
                    <a:pt x="57" y="59"/>
                  </a:lnTo>
                  <a:lnTo>
                    <a:pt x="47" y="58"/>
                  </a:lnTo>
                  <a:lnTo>
                    <a:pt x="37" y="55"/>
                  </a:lnTo>
                  <a:lnTo>
                    <a:pt x="28" y="52"/>
                  </a:lnTo>
                  <a:lnTo>
                    <a:pt x="19" y="49"/>
                  </a:lnTo>
                  <a:lnTo>
                    <a:pt x="9" y="46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9" y="26"/>
                  </a:lnTo>
                  <a:lnTo>
                    <a:pt x="18" y="30"/>
                  </a:lnTo>
                  <a:lnTo>
                    <a:pt x="27" y="34"/>
                  </a:lnTo>
                  <a:lnTo>
                    <a:pt x="37" y="36"/>
                  </a:lnTo>
                  <a:lnTo>
                    <a:pt x="47" y="39"/>
                  </a:lnTo>
                  <a:lnTo>
                    <a:pt x="57" y="40"/>
                  </a:lnTo>
                  <a:lnTo>
                    <a:pt x="68" y="42"/>
                  </a:lnTo>
                  <a:lnTo>
                    <a:pt x="79" y="42"/>
                  </a:lnTo>
                  <a:lnTo>
                    <a:pt x="90" y="42"/>
                  </a:lnTo>
                  <a:lnTo>
                    <a:pt x="101" y="40"/>
                  </a:lnTo>
                  <a:lnTo>
                    <a:pt x="112" y="39"/>
                  </a:lnTo>
                  <a:lnTo>
                    <a:pt x="124" y="36"/>
                  </a:lnTo>
                  <a:lnTo>
                    <a:pt x="135" y="34"/>
                  </a:lnTo>
                  <a:lnTo>
                    <a:pt x="147" y="30"/>
                  </a:lnTo>
                  <a:lnTo>
                    <a:pt x="158" y="26"/>
                  </a:lnTo>
                  <a:lnTo>
                    <a:pt x="168" y="23"/>
                  </a:lnTo>
                  <a:lnTo>
                    <a:pt x="180" y="19"/>
                  </a:lnTo>
                  <a:lnTo>
                    <a:pt x="190" y="17"/>
                  </a:lnTo>
                  <a:lnTo>
                    <a:pt x="201" y="13"/>
                  </a:lnTo>
                  <a:lnTo>
                    <a:pt x="210" y="10"/>
                  </a:lnTo>
                  <a:lnTo>
                    <a:pt x="219" y="8"/>
                  </a:lnTo>
                  <a:lnTo>
                    <a:pt x="228" y="6"/>
                  </a:lnTo>
                  <a:lnTo>
                    <a:pt x="236" y="5"/>
                  </a:lnTo>
                  <a:lnTo>
                    <a:pt x="243" y="5"/>
                  </a:lnTo>
                  <a:lnTo>
                    <a:pt x="252" y="5"/>
                  </a:lnTo>
                  <a:lnTo>
                    <a:pt x="262" y="7"/>
                  </a:lnTo>
                  <a:lnTo>
                    <a:pt x="271" y="8"/>
                  </a:lnTo>
                  <a:lnTo>
                    <a:pt x="280" y="11"/>
                  </a:lnTo>
                  <a:lnTo>
                    <a:pt x="289" y="13"/>
                  </a:lnTo>
                  <a:lnTo>
                    <a:pt x="298" y="17"/>
                  </a:lnTo>
                  <a:lnTo>
                    <a:pt x="308" y="20"/>
                  </a:lnTo>
                  <a:lnTo>
                    <a:pt x="316" y="23"/>
                  </a:lnTo>
                  <a:lnTo>
                    <a:pt x="326" y="26"/>
                  </a:lnTo>
                  <a:lnTo>
                    <a:pt x="334" y="30"/>
                  </a:lnTo>
                  <a:lnTo>
                    <a:pt x="343" y="33"/>
                  </a:lnTo>
                  <a:lnTo>
                    <a:pt x="353" y="36"/>
                  </a:lnTo>
                  <a:lnTo>
                    <a:pt x="363" y="38"/>
                  </a:lnTo>
                  <a:lnTo>
                    <a:pt x="372" y="40"/>
                  </a:lnTo>
                  <a:lnTo>
                    <a:pt x="383" y="40"/>
                  </a:lnTo>
                  <a:lnTo>
                    <a:pt x="393" y="41"/>
                  </a:lnTo>
                  <a:lnTo>
                    <a:pt x="404" y="40"/>
                  </a:lnTo>
                  <a:lnTo>
                    <a:pt x="416" y="39"/>
                  </a:lnTo>
                  <a:lnTo>
                    <a:pt x="427" y="38"/>
                  </a:lnTo>
                  <a:lnTo>
                    <a:pt x="438" y="35"/>
                  </a:lnTo>
                  <a:lnTo>
                    <a:pt x="449" y="32"/>
                  </a:lnTo>
                  <a:lnTo>
                    <a:pt x="461" y="29"/>
                  </a:lnTo>
                  <a:lnTo>
                    <a:pt x="472" y="25"/>
                  </a:lnTo>
                  <a:lnTo>
                    <a:pt x="483" y="22"/>
                  </a:lnTo>
                  <a:lnTo>
                    <a:pt x="493" y="18"/>
                  </a:lnTo>
                  <a:lnTo>
                    <a:pt x="504" y="15"/>
                  </a:lnTo>
                  <a:lnTo>
                    <a:pt x="514" y="12"/>
                  </a:lnTo>
                  <a:lnTo>
                    <a:pt x="523" y="9"/>
                  </a:lnTo>
                  <a:lnTo>
                    <a:pt x="532" y="7"/>
                  </a:lnTo>
                  <a:lnTo>
                    <a:pt x="541" y="5"/>
                  </a:lnTo>
                  <a:lnTo>
                    <a:pt x="549" y="4"/>
                  </a:lnTo>
                  <a:lnTo>
                    <a:pt x="556" y="4"/>
                  </a:lnTo>
                  <a:lnTo>
                    <a:pt x="557" y="4"/>
                  </a:lnTo>
                  <a:lnTo>
                    <a:pt x="558" y="4"/>
                  </a:lnTo>
                  <a:lnTo>
                    <a:pt x="560" y="4"/>
                  </a:lnTo>
                  <a:lnTo>
                    <a:pt x="569" y="5"/>
                  </a:lnTo>
                  <a:lnTo>
                    <a:pt x="579" y="5"/>
                  </a:lnTo>
                  <a:lnTo>
                    <a:pt x="588" y="8"/>
                  </a:lnTo>
                  <a:lnTo>
                    <a:pt x="597" y="10"/>
                  </a:lnTo>
                  <a:lnTo>
                    <a:pt x="606" y="12"/>
                  </a:lnTo>
                  <a:lnTo>
                    <a:pt x="615" y="16"/>
                  </a:lnTo>
                  <a:lnTo>
                    <a:pt x="624" y="19"/>
                  </a:lnTo>
                  <a:lnTo>
                    <a:pt x="632" y="22"/>
                  </a:lnTo>
                  <a:lnTo>
                    <a:pt x="641" y="26"/>
                  </a:lnTo>
                  <a:lnTo>
                    <a:pt x="650" y="29"/>
                  </a:lnTo>
                  <a:lnTo>
                    <a:pt x="659" y="33"/>
                  </a:lnTo>
                  <a:lnTo>
                    <a:pt x="669" y="35"/>
                  </a:lnTo>
                  <a:lnTo>
                    <a:pt x="678" y="38"/>
                  </a:lnTo>
                  <a:lnTo>
                    <a:pt x="688" y="40"/>
                  </a:lnTo>
                  <a:lnTo>
                    <a:pt x="698" y="40"/>
                  </a:lnTo>
                  <a:lnTo>
                    <a:pt x="709" y="41"/>
                  </a:lnTo>
                  <a:lnTo>
                    <a:pt x="720" y="40"/>
                  </a:lnTo>
                  <a:lnTo>
                    <a:pt x="731" y="39"/>
                  </a:lnTo>
                  <a:lnTo>
                    <a:pt x="742" y="38"/>
                  </a:lnTo>
                  <a:lnTo>
                    <a:pt x="754" y="35"/>
                  </a:lnTo>
                  <a:lnTo>
                    <a:pt x="765" y="32"/>
                  </a:lnTo>
                  <a:lnTo>
                    <a:pt x="777" y="29"/>
                  </a:lnTo>
                  <a:lnTo>
                    <a:pt x="788" y="25"/>
                  </a:lnTo>
                  <a:lnTo>
                    <a:pt x="799" y="22"/>
                  </a:lnTo>
                  <a:lnTo>
                    <a:pt x="810" y="19"/>
                  </a:lnTo>
                  <a:lnTo>
                    <a:pt x="821" y="15"/>
                  </a:lnTo>
                  <a:lnTo>
                    <a:pt x="831" y="12"/>
                  </a:lnTo>
                  <a:lnTo>
                    <a:pt x="840" y="9"/>
                  </a:lnTo>
                  <a:lnTo>
                    <a:pt x="849" y="7"/>
                  </a:lnTo>
                  <a:lnTo>
                    <a:pt x="858" y="5"/>
                  </a:lnTo>
                  <a:lnTo>
                    <a:pt x="866" y="4"/>
                  </a:lnTo>
                  <a:lnTo>
                    <a:pt x="873" y="3"/>
                  </a:lnTo>
                  <a:lnTo>
                    <a:pt x="883" y="4"/>
                  </a:lnTo>
                  <a:lnTo>
                    <a:pt x="892" y="4"/>
                  </a:lnTo>
                  <a:lnTo>
                    <a:pt x="901" y="7"/>
                  </a:lnTo>
                  <a:lnTo>
                    <a:pt x="910" y="9"/>
                  </a:lnTo>
                  <a:lnTo>
                    <a:pt x="920" y="11"/>
                  </a:lnTo>
                  <a:lnTo>
                    <a:pt x="928" y="15"/>
                  </a:lnTo>
                  <a:lnTo>
                    <a:pt x="937" y="18"/>
                  </a:lnTo>
                  <a:lnTo>
                    <a:pt x="946" y="21"/>
                  </a:lnTo>
                  <a:lnTo>
                    <a:pt x="955" y="25"/>
                  </a:lnTo>
                  <a:lnTo>
                    <a:pt x="964" y="28"/>
                  </a:lnTo>
                  <a:lnTo>
                    <a:pt x="973" y="32"/>
                  </a:lnTo>
                  <a:lnTo>
                    <a:pt x="983" y="34"/>
                  </a:lnTo>
                  <a:lnTo>
                    <a:pt x="992" y="36"/>
                  </a:lnTo>
                  <a:lnTo>
                    <a:pt x="1002" y="39"/>
                  </a:lnTo>
                  <a:lnTo>
                    <a:pt x="1012" y="39"/>
                  </a:lnTo>
                  <a:lnTo>
                    <a:pt x="1023" y="40"/>
                  </a:lnTo>
                  <a:lnTo>
                    <a:pt x="1034" y="39"/>
                  </a:lnTo>
                  <a:lnTo>
                    <a:pt x="1046" y="38"/>
                  </a:lnTo>
                  <a:lnTo>
                    <a:pt x="1057" y="36"/>
                  </a:lnTo>
                  <a:lnTo>
                    <a:pt x="1068" y="34"/>
                  </a:lnTo>
                  <a:lnTo>
                    <a:pt x="1080" y="31"/>
                  </a:lnTo>
                  <a:lnTo>
                    <a:pt x="1091" y="27"/>
                  </a:lnTo>
                  <a:lnTo>
                    <a:pt x="1102" y="25"/>
                  </a:lnTo>
                  <a:lnTo>
                    <a:pt x="1113" y="21"/>
                  </a:lnTo>
                  <a:lnTo>
                    <a:pt x="1124" y="18"/>
                  </a:lnTo>
                  <a:lnTo>
                    <a:pt x="1134" y="14"/>
                  </a:lnTo>
                  <a:lnTo>
                    <a:pt x="1145" y="11"/>
                  </a:lnTo>
                  <a:lnTo>
                    <a:pt x="1154" y="8"/>
                  </a:lnTo>
                  <a:lnTo>
                    <a:pt x="1163" y="6"/>
                  </a:lnTo>
                  <a:lnTo>
                    <a:pt x="1172" y="4"/>
                  </a:lnTo>
                  <a:lnTo>
                    <a:pt x="1180" y="3"/>
                  </a:lnTo>
                  <a:lnTo>
                    <a:pt x="1187" y="3"/>
                  </a:lnTo>
                  <a:lnTo>
                    <a:pt x="1197" y="3"/>
                  </a:lnTo>
                  <a:lnTo>
                    <a:pt x="1206" y="4"/>
                  </a:lnTo>
                  <a:lnTo>
                    <a:pt x="1216" y="6"/>
                  </a:lnTo>
                  <a:lnTo>
                    <a:pt x="1225" y="8"/>
                  </a:lnTo>
                  <a:lnTo>
                    <a:pt x="1234" y="11"/>
                  </a:lnTo>
                  <a:lnTo>
                    <a:pt x="1243" y="14"/>
                  </a:lnTo>
                  <a:lnTo>
                    <a:pt x="1252" y="18"/>
                  </a:lnTo>
                  <a:lnTo>
                    <a:pt x="1261" y="21"/>
                  </a:lnTo>
                  <a:lnTo>
                    <a:pt x="1270" y="25"/>
                  </a:lnTo>
                  <a:lnTo>
                    <a:pt x="1279" y="28"/>
                  </a:lnTo>
                  <a:lnTo>
                    <a:pt x="1289" y="31"/>
                  </a:lnTo>
                  <a:lnTo>
                    <a:pt x="1298" y="34"/>
                  </a:lnTo>
                  <a:lnTo>
                    <a:pt x="1307" y="36"/>
                  </a:lnTo>
                  <a:lnTo>
                    <a:pt x="1318" y="38"/>
                  </a:lnTo>
                  <a:lnTo>
                    <a:pt x="1328" y="39"/>
                  </a:lnTo>
                  <a:lnTo>
                    <a:pt x="1339" y="39"/>
                  </a:lnTo>
                  <a:lnTo>
                    <a:pt x="1349" y="39"/>
                  </a:lnTo>
                  <a:lnTo>
                    <a:pt x="1361" y="38"/>
                  </a:lnTo>
                  <a:lnTo>
                    <a:pt x="1372" y="35"/>
                  </a:lnTo>
                  <a:lnTo>
                    <a:pt x="1383" y="33"/>
                  </a:lnTo>
                  <a:lnTo>
                    <a:pt x="1394" y="30"/>
                  </a:lnTo>
                  <a:lnTo>
                    <a:pt x="1406" y="26"/>
                  </a:lnTo>
                  <a:lnTo>
                    <a:pt x="1417" y="23"/>
                  </a:lnTo>
                  <a:lnTo>
                    <a:pt x="1428" y="19"/>
                  </a:lnTo>
                  <a:lnTo>
                    <a:pt x="1439" y="16"/>
                  </a:lnTo>
                  <a:lnTo>
                    <a:pt x="1448" y="12"/>
                  </a:lnTo>
                  <a:lnTo>
                    <a:pt x="1459" y="9"/>
                  </a:lnTo>
                  <a:lnTo>
                    <a:pt x="1468" y="7"/>
                  </a:lnTo>
                  <a:lnTo>
                    <a:pt x="1477" y="4"/>
                  </a:lnTo>
                  <a:lnTo>
                    <a:pt x="1485" y="3"/>
                  </a:lnTo>
                  <a:lnTo>
                    <a:pt x="1493" y="2"/>
                  </a:lnTo>
                  <a:lnTo>
                    <a:pt x="1501" y="2"/>
                  </a:lnTo>
                  <a:lnTo>
                    <a:pt x="1503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514" y="3"/>
                  </a:lnTo>
                  <a:lnTo>
                    <a:pt x="1524" y="3"/>
                  </a:lnTo>
                  <a:lnTo>
                    <a:pt x="1533" y="5"/>
                  </a:lnTo>
                  <a:lnTo>
                    <a:pt x="1542" y="8"/>
                  </a:lnTo>
                  <a:lnTo>
                    <a:pt x="1551" y="10"/>
                  </a:lnTo>
                  <a:lnTo>
                    <a:pt x="1559" y="13"/>
                  </a:lnTo>
                  <a:lnTo>
                    <a:pt x="1569" y="17"/>
                  </a:lnTo>
                  <a:lnTo>
                    <a:pt x="1577" y="20"/>
                  </a:lnTo>
                  <a:lnTo>
                    <a:pt x="1586" y="23"/>
                  </a:lnTo>
                  <a:lnTo>
                    <a:pt x="1596" y="27"/>
                  </a:lnTo>
                  <a:lnTo>
                    <a:pt x="1604" y="31"/>
                  </a:lnTo>
                  <a:lnTo>
                    <a:pt x="1614" y="33"/>
                  </a:lnTo>
                  <a:lnTo>
                    <a:pt x="1623" y="35"/>
                  </a:lnTo>
                  <a:lnTo>
                    <a:pt x="1633" y="38"/>
                  </a:lnTo>
                  <a:lnTo>
                    <a:pt x="1643" y="38"/>
                  </a:lnTo>
                  <a:lnTo>
                    <a:pt x="1654" y="39"/>
                  </a:lnTo>
                  <a:lnTo>
                    <a:pt x="1661" y="39"/>
                  </a:lnTo>
                  <a:lnTo>
                    <a:pt x="1669" y="38"/>
                  </a:lnTo>
                  <a:lnTo>
                    <a:pt x="1677" y="37"/>
                  </a:lnTo>
                  <a:lnTo>
                    <a:pt x="1684" y="36"/>
                  </a:lnTo>
                  <a:lnTo>
                    <a:pt x="1692" y="34"/>
                  </a:lnTo>
                  <a:lnTo>
                    <a:pt x="1700" y="32"/>
                  </a:lnTo>
                  <a:lnTo>
                    <a:pt x="1708" y="31"/>
                  </a:lnTo>
                  <a:lnTo>
                    <a:pt x="1716" y="28"/>
                  </a:lnTo>
                  <a:lnTo>
                    <a:pt x="1724" y="26"/>
                  </a:lnTo>
                  <a:lnTo>
                    <a:pt x="1732" y="23"/>
                  </a:lnTo>
                  <a:lnTo>
                    <a:pt x="1739" y="21"/>
                  </a:lnTo>
                  <a:lnTo>
                    <a:pt x="1747" y="19"/>
                  </a:lnTo>
                  <a:lnTo>
                    <a:pt x="1755" y="17"/>
                  </a:lnTo>
                  <a:lnTo>
                    <a:pt x="1762" y="14"/>
                  </a:lnTo>
                  <a:lnTo>
                    <a:pt x="1768" y="12"/>
                  </a:lnTo>
                  <a:lnTo>
                    <a:pt x="1776" y="9"/>
                  </a:lnTo>
                  <a:lnTo>
                    <a:pt x="1782" y="8"/>
                  </a:lnTo>
                  <a:lnTo>
                    <a:pt x="1788" y="6"/>
                  </a:lnTo>
                  <a:lnTo>
                    <a:pt x="1794" y="5"/>
                  </a:lnTo>
                  <a:lnTo>
                    <a:pt x="1799" y="4"/>
                  </a:lnTo>
                  <a:lnTo>
                    <a:pt x="1804" y="3"/>
                  </a:lnTo>
                  <a:lnTo>
                    <a:pt x="1809" y="2"/>
                  </a:lnTo>
                  <a:lnTo>
                    <a:pt x="1814" y="1"/>
                  </a:lnTo>
                  <a:lnTo>
                    <a:pt x="1818" y="1"/>
                  </a:lnTo>
                  <a:lnTo>
                    <a:pt x="1828" y="2"/>
                  </a:lnTo>
                  <a:lnTo>
                    <a:pt x="1837" y="3"/>
                  </a:lnTo>
                  <a:lnTo>
                    <a:pt x="1846" y="5"/>
                  </a:lnTo>
                  <a:lnTo>
                    <a:pt x="1855" y="7"/>
                  </a:lnTo>
                  <a:lnTo>
                    <a:pt x="1865" y="10"/>
                  </a:lnTo>
                  <a:lnTo>
                    <a:pt x="1874" y="13"/>
                  </a:lnTo>
                  <a:lnTo>
                    <a:pt x="1883" y="17"/>
                  </a:lnTo>
                  <a:lnTo>
                    <a:pt x="1891" y="20"/>
                  </a:lnTo>
                  <a:lnTo>
                    <a:pt x="1901" y="23"/>
                  </a:lnTo>
                  <a:lnTo>
                    <a:pt x="1910" y="27"/>
                  </a:lnTo>
                  <a:lnTo>
                    <a:pt x="1919" y="30"/>
                  </a:lnTo>
                  <a:lnTo>
                    <a:pt x="1928" y="33"/>
                  </a:lnTo>
                  <a:lnTo>
                    <a:pt x="1939" y="35"/>
                  </a:lnTo>
                  <a:lnTo>
                    <a:pt x="1948" y="37"/>
                  </a:lnTo>
                  <a:lnTo>
                    <a:pt x="1958" y="38"/>
                  </a:lnTo>
                  <a:lnTo>
                    <a:pt x="1969" y="38"/>
                  </a:lnTo>
                  <a:lnTo>
                    <a:pt x="1980" y="38"/>
                  </a:lnTo>
                  <a:lnTo>
                    <a:pt x="1991" y="36"/>
                  </a:lnTo>
                  <a:lnTo>
                    <a:pt x="2002" y="35"/>
                  </a:lnTo>
                  <a:lnTo>
                    <a:pt x="2012" y="32"/>
                  </a:lnTo>
                  <a:lnTo>
                    <a:pt x="2023" y="29"/>
                  </a:lnTo>
                  <a:lnTo>
                    <a:pt x="2034" y="26"/>
                  </a:lnTo>
                  <a:lnTo>
                    <a:pt x="2045" y="23"/>
                  </a:lnTo>
                  <a:lnTo>
                    <a:pt x="2056" y="19"/>
                  </a:lnTo>
                  <a:lnTo>
                    <a:pt x="2066" y="16"/>
                  </a:lnTo>
                  <a:lnTo>
                    <a:pt x="2076" y="12"/>
                  </a:lnTo>
                  <a:lnTo>
                    <a:pt x="2086" y="9"/>
                  </a:lnTo>
                  <a:lnTo>
                    <a:pt x="2095" y="7"/>
                  </a:lnTo>
                  <a:lnTo>
                    <a:pt x="2104" y="4"/>
                  </a:lnTo>
                  <a:lnTo>
                    <a:pt x="2113" y="3"/>
                  </a:lnTo>
                  <a:lnTo>
                    <a:pt x="2121" y="1"/>
                  </a:lnTo>
                  <a:lnTo>
                    <a:pt x="2128" y="1"/>
                  </a:lnTo>
                  <a:lnTo>
                    <a:pt x="2138" y="1"/>
                  </a:lnTo>
                  <a:lnTo>
                    <a:pt x="2147" y="2"/>
                  </a:lnTo>
                  <a:lnTo>
                    <a:pt x="2156" y="4"/>
                  </a:lnTo>
                  <a:lnTo>
                    <a:pt x="2166" y="7"/>
                  </a:lnTo>
                  <a:lnTo>
                    <a:pt x="2174" y="9"/>
                  </a:lnTo>
                  <a:lnTo>
                    <a:pt x="2183" y="12"/>
                  </a:lnTo>
                  <a:lnTo>
                    <a:pt x="2193" y="16"/>
                  </a:lnTo>
                  <a:lnTo>
                    <a:pt x="2201" y="19"/>
                  </a:lnTo>
                  <a:lnTo>
                    <a:pt x="2210" y="22"/>
                  </a:lnTo>
                  <a:lnTo>
                    <a:pt x="2219" y="26"/>
                  </a:lnTo>
                  <a:lnTo>
                    <a:pt x="2229" y="29"/>
                  </a:lnTo>
                  <a:lnTo>
                    <a:pt x="2238" y="32"/>
                  </a:lnTo>
                  <a:lnTo>
                    <a:pt x="2247" y="34"/>
                  </a:lnTo>
                  <a:lnTo>
                    <a:pt x="2258" y="36"/>
                  </a:lnTo>
                  <a:lnTo>
                    <a:pt x="2268" y="37"/>
                  </a:lnTo>
                  <a:lnTo>
                    <a:pt x="2279" y="38"/>
                  </a:lnTo>
                  <a:lnTo>
                    <a:pt x="2290" y="37"/>
                  </a:lnTo>
                  <a:lnTo>
                    <a:pt x="2302" y="36"/>
                  </a:lnTo>
                  <a:lnTo>
                    <a:pt x="2315" y="34"/>
                  </a:lnTo>
                  <a:lnTo>
                    <a:pt x="2328" y="31"/>
                  </a:lnTo>
                  <a:lnTo>
                    <a:pt x="2340" y="27"/>
                  </a:lnTo>
                  <a:lnTo>
                    <a:pt x="2352" y="23"/>
                  </a:lnTo>
                  <a:lnTo>
                    <a:pt x="2365" y="19"/>
                  </a:lnTo>
                  <a:lnTo>
                    <a:pt x="2376" y="16"/>
                  </a:lnTo>
                  <a:lnTo>
                    <a:pt x="2386" y="13"/>
                  </a:lnTo>
                  <a:lnTo>
                    <a:pt x="2395" y="10"/>
                  </a:lnTo>
                  <a:lnTo>
                    <a:pt x="2405" y="7"/>
                  </a:lnTo>
                  <a:lnTo>
                    <a:pt x="2413" y="5"/>
                  </a:lnTo>
                  <a:lnTo>
                    <a:pt x="2421" y="3"/>
                  </a:lnTo>
                  <a:lnTo>
                    <a:pt x="2429" y="1"/>
                  </a:lnTo>
                  <a:lnTo>
                    <a:pt x="2437" y="1"/>
                  </a:lnTo>
                  <a:lnTo>
                    <a:pt x="2443" y="0"/>
                  </a:lnTo>
                  <a:lnTo>
                    <a:pt x="2442" y="19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pic>
        <p:nvPicPr>
          <p:cNvPr id="1032" name="Picture 26" descr="j0186615"/>
          <p:cNvPicPr>
            <a:picLocks noChangeAspect="1" noChangeArrowheads="1" noCrop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8" descr="Logo_IDSD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75" y="147638"/>
            <a:ext cx="1108075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transition spd="med">
    <p:split orient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4" Type="http://schemas.openxmlformats.org/officeDocument/2006/relationships/chart" Target="../charts/chart9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4781550"/>
            <a:ext cx="7192963" cy="1263650"/>
          </a:xfrm>
        </p:spPr>
        <p:txBody>
          <a:bodyPr/>
          <a:lstStyle/>
          <a:p>
            <a:pPr algn="r" eaLnBrk="1" hangingPunct="1">
              <a:defRPr/>
            </a:pPr>
            <a:r>
              <a:rPr lang="uk-UA" sz="1600" i="1" dirty="0" err="1" smtClean="0">
                <a:solidFill>
                  <a:srgbClr val="0070C0"/>
                </a:solidFill>
                <a:ea typeface="ＭＳ Ｐゴシック" charset="-128"/>
              </a:rPr>
              <a:t>Лібанова</a:t>
            </a:r>
            <a:r>
              <a:rPr lang="uk-UA" sz="1600" i="1" dirty="0" smtClean="0">
                <a:solidFill>
                  <a:srgbClr val="0070C0"/>
                </a:solidFill>
                <a:ea typeface="ＭＳ Ｐゴシック" charset="-128"/>
              </a:rPr>
              <a:t> Е.М., академік НАН України</a:t>
            </a:r>
          </a:p>
          <a:p>
            <a:pPr algn="r" eaLnBrk="1" hangingPunct="1">
              <a:defRPr/>
            </a:pPr>
            <a:r>
              <a:rPr lang="ru-RU" sz="1600" i="1" dirty="0" smtClean="0">
                <a:solidFill>
                  <a:srgbClr val="0070C0"/>
                </a:solidFill>
                <a:ea typeface="ＭＳ Ｐゴシック" charset="-128"/>
              </a:rPr>
              <a:t>д</a:t>
            </a:r>
            <a:r>
              <a:rPr lang="uk-UA" sz="1600" i="1" dirty="0" err="1" smtClean="0">
                <a:solidFill>
                  <a:srgbClr val="0070C0"/>
                </a:solidFill>
                <a:ea typeface="ＭＳ Ｐゴシック" charset="-128"/>
              </a:rPr>
              <a:t>ир-р</a:t>
            </a:r>
            <a:r>
              <a:rPr lang="uk-UA" sz="1600" i="1" dirty="0" smtClean="0">
                <a:solidFill>
                  <a:srgbClr val="0070C0"/>
                </a:solidFill>
                <a:ea typeface="ＭＳ Ｐゴシック" charset="-128"/>
              </a:rPr>
              <a:t> Інституту демографії</a:t>
            </a:r>
          </a:p>
          <a:p>
            <a:pPr algn="r" eaLnBrk="1" hangingPunct="1">
              <a:defRPr/>
            </a:pPr>
            <a:r>
              <a:rPr lang="uk-UA" sz="1600" i="1" dirty="0" smtClean="0">
                <a:solidFill>
                  <a:srgbClr val="0070C0"/>
                </a:solidFill>
                <a:ea typeface="ＭＳ Ｐゴシック" charset="-128"/>
              </a:rPr>
              <a:t>та соціальних досліджень</a:t>
            </a:r>
          </a:p>
          <a:p>
            <a:pPr algn="r" eaLnBrk="1" hangingPunct="1">
              <a:defRPr/>
            </a:pPr>
            <a:r>
              <a:rPr lang="uk-UA" sz="1600" i="1" dirty="0" smtClean="0">
                <a:solidFill>
                  <a:srgbClr val="0070C0"/>
                </a:solidFill>
                <a:ea typeface="ＭＳ Ｐゴシック" charset="-128"/>
              </a:rPr>
              <a:t>імені М.В.</a:t>
            </a:r>
            <a:r>
              <a:rPr lang="uk-UA" sz="1600" i="1" dirty="0" err="1" smtClean="0">
                <a:solidFill>
                  <a:srgbClr val="0070C0"/>
                </a:solidFill>
                <a:ea typeface="ＭＳ Ｐゴシック" charset="-128"/>
              </a:rPr>
              <a:t>Птухи</a:t>
            </a:r>
            <a:r>
              <a:rPr lang="uk-UA" sz="1600" i="1" dirty="0" smtClean="0">
                <a:solidFill>
                  <a:srgbClr val="0070C0"/>
                </a:solidFill>
                <a:ea typeface="ＭＳ Ｐゴシック" charset="-128"/>
              </a:rPr>
              <a:t> НАН України</a:t>
            </a:r>
            <a:endParaRPr lang="ru-RU" sz="1600" i="1" dirty="0" smtClean="0">
              <a:solidFill>
                <a:srgbClr val="0070C0"/>
              </a:solidFill>
              <a:ea typeface="ＭＳ Ｐゴシック" charset="-128"/>
            </a:endParaRP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1066800" y="0"/>
            <a:ext cx="762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uk-UA" altLang="ru-RU" sz="1800"/>
          </a:p>
        </p:txBody>
      </p:sp>
      <p:sp>
        <p:nvSpPr>
          <p:cNvPr id="338949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1187450" y="1700213"/>
            <a:ext cx="7772400" cy="19939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uk-UA" sz="2000" i="1" dirty="0" smtClean="0">
                <a:solidFill>
                  <a:srgbClr val="0070C0"/>
                </a:solidFill>
                <a:ea typeface="ＭＳ Ｐゴシック" charset="0"/>
              </a:rPr>
              <a:t>НОВІТНІ ТЕНДЕНЦІЇ ТРИВАЛОСТІ ЖИТТЯ:</a:t>
            </a:r>
            <a:br>
              <a:rPr lang="uk-UA" sz="2000" i="1" dirty="0" smtClean="0">
                <a:solidFill>
                  <a:srgbClr val="0070C0"/>
                </a:solidFill>
                <a:ea typeface="ＭＳ Ｐゴシック" charset="0"/>
              </a:rPr>
            </a:br>
            <a:r>
              <a:rPr lang="uk-UA" sz="2000" i="1" dirty="0" smtClean="0">
                <a:solidFill>
                  <a:srgbClr val="0070C0"/>
                </a:solidFill>
                <a:ea typeface="ＭＳ Ｐゴシック" charset="0"/>
              </a:rPr>
              <a:t>Україна </a:t>
            </a:r>
            <a:r>
              <a:rPr lang="en-US" sz="2000" i="1" dirty="0" smtClean="0">
                <a:solidFill>
                  <a:srgbClr val="0070C0"/>
                </a:solidFill>
                <a:ea typeface="ＭＳ Ｐゴシック" charset="0"/>
              </a:rPr>
              <a:t>vs</a:t>
            </a:r>
            <a:r>
              <a:rPr lang="uk-UA" sz="2000" i="1" dirty="0" smtClean="0">
                <a:solidFill>
                  <a:srgbClr val="0070C0"/>
                </a:solidFill>
                <a:ea typeface="ＭＳ Ｐゴシック" charset="0"/>
              </a:rPr>
              <a:t> розвинені країни</a:t>
            </a:r>
            <a:endParaRPr lang="ru-RU" sz="2000" i="1" dirty="0">
              <a:solidFill>
                <a:srgbClr val="0070C0"/>
              </a:solidFill>
              <a:ea typeface="ＭＳ Ｐゴシック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8238" y="554804"/>
            <a:ext cx="6822041" cy="862834"/>
          </a:xfrm>
        </p:spPr>
        <p:txBody>
          <a:bodyPr/>
          <a:lstStyle/>
          <a:p>
            <a:r>
              <a:rPr lang="ru-RU" sz="2000" i="1" dirty="0" err="1" smtClean="0">
                <a:solidFill>
                  <a:srgbClr val="0070C0"/>
                </a:solidFill>
              </a:rPr>
              <a:t>Різниця</a:t>
            </a:r>
            <a:r>
              <a:rPr lang="ru-RU" sz="2000" i="1" dirty="0" smtClean="0">
                <a:solidFill>
                  <a:srgbClr val="0070C0"/>
                </a:solidFill>
              </a:rPr>
              <a:t> в </a:t>
            </a:r>
            <a:r>
              <a:rPr lang="ru-RU" sz="2000" i="1" dirty="0" err="1" smtClean="0">
                <a:solidFill>
                  <a:srgbClr val="0070C0"/>
                </a:solidFill>
              </a:rPr>
              <a:t>тривалості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життя</a:t>
            </a:r>
            <a:r>
              <a:rPr lang="ru-RU" sz="2000" i="1" dirty="0" smtClean="0">
                <a:solidFill>
                  <a:srgbClr val="0070C0"/>
                </a:solidFill>
              </a:rPr>
              <a:t> при </a:t>
            </a:r>
            <a:r>
              <a:rPr lang="ru-RU" sz="2000" i="1" dirty="0" err="1" smtClean="0">
                <a:solidFill>
                  <a:srgbClr val="0070C0"/>
                </a:solidFill>
              </a:rPr>
              <a:t>народженні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жінок</a:t>
            </a:r>
            <a:r>
              <a:rPr lang="ru-RU" sz="2000" i="1" dirty="0" smtClean="0">
                <a:solidFill>
                  <a:srgbClr val="0070C0"/>
                </a:solidFill>
              </a:rPr>
              <a:t> і </a:t>
            </a:r>
            <a:r>
              <a:rPr lang="ru-RU" sz="2000" i="1" dirty="0" err="1" smtClean="0">
                <a:solidFill>
                  <a:srgbClr val="0070C0"/>
                </a:solidFill>
              </a:rPr>
              <a:t>чоловіків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України</a:t>
            </a:r>
            <a:r>
              <a:rPr lang="ru-RU" sz="2000" i="1" dirty="0" smtClean="0">
                <a:solidFill>
                  <a:srgbClr val="0070C0"/>
                </a:solidFill>
              </a:rPr>
              <a:t>, </a:t>
            </a:r>
            <a:r>
              <a:rPr lang="ru-RU" sz="2000" i="1" dirty="0" err="1" smtClean="0">
                <a:solidFill>
                  <a:srgbClr val="0070C0"/>
                </a:solidFill>
              </a:rPr>
              <a:t>років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endParaRPr lang="ru-RU" sz="2000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528080"/>
              </p:ext>
            </p:extLst>
          </p:nvPr>
        </p:nvGraphicFramePr>
        <p:xfrm>
          <a:off x="0" y="1600200"/>
          <a:ext cx="9030984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5724077"/>
      </p:ext>
    </p:extLst>
  </p:cSld>
  <p:clrMapOvr>
    <a:masterClrMapping/>
  </p:clrMapOvr>
  <p:transition spd="med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5639" y="441788"/>
            <a:ext cx="6617735" cy="975849"/>
          </a:xfrm>
        </p:spPr>
        <p:txBody>
          <a:bodyPr/>
          <a:lstStyle/>
          <a:p>
            <a:pPr>
              <a:defRPr/>
            </a:pPr>
            <a:r>
              <a:rPr lang="uk-UA" sz="1800" i="1" dirty="0" smtClean="0">
                <a:solidFill>
                  <a:srgbClr val="0070C0"/>
                </a:solidFill>
              </a:rPr>
              <a:t>Очікувана тривалість життя населення при народженні, за статтю, років, Україна </a:t>
            </a:r>
            <a:r>
              <a:rPr lang="en-US" sz="1800" i="1" dirty="0" smtClean="0">
                <a:solidFill>
                  <a:srgbClr val="0070C0"/>
                </a:solidFill>
              </a:rPr>
              <a:t>vs </a:t>
            </a:r>
            <a:r>
              <a:rPr lang="uk-UA" sz="1800" i="1" dirty="0" smtClean="0">
                <a:solidFill>
                  <a:srgbClr val="0070C0"/>
                </a:solidFill>
              </a:rPr>
              <a:t>Польща </a:t>
            </a:r>
            <a:endParaRPr lang="ru-RU" sz="1800" i="1" dirty="0">
              <a:solidFill>
                <a:srgbClr val="0070C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1"/>
          </p:nvPr>
        </p:nvSpPr>
        <p:spPr>
          <a:xfrm>
            <a:off x="142875" y="1057275"/>
            <a:ext cx="2295525" cy="506888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uk-UA" sz="1600" b="1" dirty="0" smtClean="0"/>
              <a:t>Різниця </a:t>
            </a:r>
          </a:p>
          <a:p>
            <a:pPr marL="0" indent="0">
              <a:buFontTx/>
              <a:buNone/>
              <a:defRPr/>
            </a:pPr>
            <a:r>
              <a:rPr lang="uk-UA" sz="1600" dirty="0" smtClean="0"/>
              <a:t>1991 рік</a:t>
            </a:r>
          </a:p>
          <a:p>
            <a:pPr marL="0" indent="0">
              <a:buFontTx/>
              <a:buNone/>
              <a:defRPr/>
            </a:pPr>
            <a:r>
              <a:rPr lang="uk-UA" sz="1600" dirty="0" smtClean="0"/>
              <a:t>Чоловіки - 1,6 року</a:t>
            </a:r>
          </a:p>
          <a:p>
            <a:pPr marL="0" indent="0">
              <a:buFontTx/>
              <a:buNone/>
              <a:defRPr/>
            </a:pPr>
            <a:r>
              <a:rPr lang="uk-UA" sz="1600" dirty="0" smtClean="0"/>
              <a:t>Жінки - 1,2 року</a:t>
            </a:r>
          </a:p>
          <a:p>
            <a:pPr marL="0" indent="0">
              <a:buFontTx/>
              <a:buNone/>
              <a:defRPr/>
            </a:pPr>
            <a:r>
              <a:rPr lang="uk-UA" sz="1600" dirty="0" smtClean="0"/>
              <a:t>2014 рік</a:t>
            </a:r>
          </a:p>
          <a:p>
            <a:pPr marL="0" indent="0">
              <a:buFontTx/>
              <a:buNone/>
              <a:defRPr/>
            </a:pPr>
            <a:r>
              <a:rPr lang="uk-UA" sz="1600" dirty="0" smtClean="0"/>
              <a:t>Чоловіки – 7,5 року</a:t>
            </a:r>
          </a:p>
          <a:p>
            <a:pPr marL="0" indent="0">
              <a:buFontTx/>
              <a:buNone/>
              <a:defRPr/>
            </a:pPr>
            <a:r>
              <a:rPr lang="uk-UA" sz="1600" dirty="0" smtClean="0"/>
              <a:t>Жінки - 5,2 року</a:t>
            </a:r>
          </a:p>
          <a:p>
            <a:pPr marL="0" indent="0">
              <a:buFontTx/>
              <a:buNone/>
              <a:defRPr/>
            </a:pPr>
            <a:endParaRPr lang="uk-UA" sz="1600" dirty="0"/>
          </a:p>
          <a:p>
            <a:pPr marL="0" indent="0">
              <a:buFontTx/>
              <a:buNone/>
              <a:defRPr/>
            </a:pPr>
            <a:endParaRPr lang="uk-UA" sz="1600" dirty="0" smtClean="0"/>
          </a:p>
          <a:p>
            <a:pPr marL="0" indent="0">
              <a:buFontTx/>
              <a:buNone/>
              <a:defRPr/>
            </a:pPr>
            <a:r>
              <a:rPr lang="uk-UA" sz="1600" dirty="0" smtClean="0"/>
              <a:t>З кожної 1000 40-річних чоловіків до 60 років не доживають</a:t>
            </a:r>
          </a:p>
          <a:p>
            <a:pPr marL="0" indent="0">
              <a:buFontTx/>
              <a:buNone/>
              <a:defRPr/>
            </a:pPr>
            <a:r>
              <a:rPr lang="uk-UA" sz="1600" dirty="0" smtClean="0"/>
              <a:t>Україна – 241</a:t>
            </a:r>
          </a:p>
          <a:p>
            <a:pPr marL="0" indent="0">
              <a:buFontTx/>
              <a:buNone/>
              <a:defRPr/>
            </a:pPr>
            <a:r>
              <a:rPr lang="uk-UA" sz="1600" dirty="0" smtClean="0"/>
              <a:t>Польща – 154</a:t>
            </a:r>
          </a:p>
          <a:p>
            <a:pPr marL="0" indent="0">
              <a:buFontTx/>
              <a:buNone/>
              <a:defRPr/>
            </a:pPr>
            <a:r>
              <a:rPr lang="uk-UA" sz="1600" dirty="0" smtClean="0"/>
              <a:t>Швейцарія – 55</a:t>
            </a:r>
            <a:endParaRPr lang="ru-RU" sz="1600" dirty="0"/>
          </a:p>
        </p:txBody>
      </p:sp>
      <p:graphicFrame>
        <p:nvGraphicFramePr>
          <p:cNvPr id="3" name="Объект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87029913"/>
              </p:ext>
            </p:extLst>
          </p:nvPr>
        </p:nvGraphicFramePr>
        <p:xfrm>
          <a:off x="2562225" y="1185747"/>
          <a:ext cx="6581775" cy="542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1825" y="661138"/>
            <a:ext cx="6671258" cy="716901"/>
          </a:xfrm>
        </p:spPr>
        <p:txBody>
          <a:bodyPr/>
          <a:lstStyle/>
          <a:p>
            <a:r>
              <a:rPr lang="uk-UA" sz="2000" dirty="0">
                <a:solidFill>
                  <a:srgbClr val="0070C0"/>
                </a:solidFill>
              </a:rPr>
              <a:t>Вікові криві дожиття </a:t>
            </a:r>
            <a:r>
              <a:rPr lang="uk-UA" sz="2000" dirty="0" smtClean="0">
                <a:solidFill>
                  <a:srgbClr val="0070C0"/>
                </a:solidFill>
              </a:rPr>
              <a:t>чоловіків, покоління </a:t>
            </a:r>
            <a:r>
              <a:rPr lang="uk-UA" sz="2000" dirty="0">
                <a:solidFill>
                  <a:srgbClr val="0070C0"/>
                </a:solidFill>
              </a:rPr>
              <a:t>1850, 1870, 1900, 1910, </a:t>
            </a:r>
            <a:r>
              <a:rPr lang="uk-UA" sz="2000" dirty="0" smtClean="0">
                <a:solidFill>
                  <a:srgbClr val="0070C0"/>
                </a:solidFill>
              </a:rPr>
              <a:t>1917 рр. народження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280808"/>
          </a:xfrm>
        </p:spPr>
        <p:txBody>
          <a:bodyPr/>
          <a:lstStyle/>
          <a:p>
            <a:r>
              <a:rPr lang="uk-UA" sz="1600" b="0" dirty="0">
                <a:solidFill>
                  <a:srgbClr val="0070C0"/>
                </a:solidFill>
              </a:rPr>
              <a:t>Україна</a:t>
            </a:r>
            <a:endParaRPr lang="ru-RU" sz="1600" b="0" dirty="0">
              <a:solidFill>
                <a:srgbClr val="0070C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280808"/>
          </a:xfrm>
        </p:spPr>
        <p:txBody>
          <a:bodyPr/>
          <a:lstStyle/>
          <a:p>
            <a:r>
              <a:rPr lang="uk-UA" sz="1600" b="0" dirty="0">
                <a:solidFill>
                  <a:srgbClr val="0070C0"/>
                </a:solidFill>
              </a:rPr>
              <a:t>Швеція</a:t>
            </a:r>
            <a:endParaRPr lang="ru-RU" sz="1600" b="0" dirty="0">
              <a:solidFill>
                <a:srgbClr val="0070C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94501783"/>
              </p:ext>
            </p:extLst>
          </p:nvPr>
        </p:nvGraphicFramePr>
        <p:xfrm>
          <a:off x="457200" y="1815921"/>
          <a:ext cx="4040188" cy="4893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415109323"/>
              </p:ext>
            </p:extLst>
          </p:nvPr>
        </p:nvGraphicFramePr>
        <p:xfrm>
          <a:off x="4645025" y="1815920"/>
          <a:ext cx="4041775" cy="4675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20820673"/>
      </p:ext>
    </p:extLst>
  </p:cSld>
  <p:clrMapOvr>
    <a:masterClrMapping/>
  </p:clrMapOvr>
  <p:transition spd="med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9061" y="636998"/>
            <a:ext cx="6760396" cy="780640"/>
          </a:xfrm>
        </p:spPr>
        <p:txBody>
          <a:bodyPr/>
          <a:lstStyle/>
          <a:p>
            <a:r>
              <a:rPr lang="ru-RU" sz="2000" i="1" dirty="0" err="1" smtClean="0">
                <a:solidFill>
                  <a:srgbClr val="0070C0"/>
                </a:solidFill>
              </a:rPr>
              <a:t>Середня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очікувана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тривалість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життя</a:t>
            </a:r>
            <a:r>
              <a:rPr lang="ru-RU" sz="2000" i="1" dirty="0" smtClean="0">
                <a:solidFill>
                  <a:srgbClr val="0070C0"/>
                </a:solidFill>
              </a:rPr>
              <a:t> при </a:t>
            </a:r>
            <a:r>
              <a:rPr lang="ru-RU" sz="2000" i="1" dirty="0" err="1" smtClean="0">
                <a:solidFill>
                  <a:srgbClr val="0070C0"/>
                </a:solidFill>
              </a:rPr>
              <a:t>народженні</a:t>
            </a:r>
            <a:r>
              <a:rPr lang="ru-RU" sz="2000" i="1" dirty="0" smtClean="0">
                <a:solidFill>
                  <a:srgbClr val="0070C0"/>
                </a:solidFill>
              </a:rPr>
              <a:t>, </a:t>
            </a:r>
            <a:r>
              <a:rPr lang="ru-RU" sz="2000" i="1" dirty="0" err="1" smtClean="0">
                <a:solidFill>
                  <a:srgbClr val="0070C0"/>
                </a:solidFill>
              </a:rPr>
              <a:t>Україна</a:t>
            </a:r>
            <a:r>
              <a:rPr lang="ru-RU" sz="2000" i="1" dirty="0" smtClean="0">
                <a:solidFill>
                  <a:srgbClr val="0070C0"/>
                </a:solidFill>
              </a:rPr>
              <a:t>, </a:t>
            </a:r>
            <a:r>
              <a:rPr lang="ru-RU" sz="2000" i="1" dirty="0" err="1" smtClean="0">
                <a:solidFill>
                  <a:srgbClr val="0070C0"/>
                </a:solidFill>
              </a:rPr>
              <a:t>років</a:t>
            </a:r>
            <a:endParaRPr lang="ru-RU" sz="2000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481857"/>
              </p:ext>
            </p:extLst>
          </p:nvPr>
        </p:nvGraphicFramePr>
        <p:xfrm>
          <a:off x="102742" y="1600200"/>
          <a:ext cx="8938516" cy="5129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8002963"/>
      </p:ext>
    </p:extLst>
  </p:cSld>
  <p:clrMapOvr>
    <a:masterClrMapping/>
  </p:clrMapOvr>
  <p:transition spd="med">
    <p:split orient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1802" y="523982"/>
            <a:ext cx="6739847" cy="893656"/>
          </a:xfrm>
        </p:spPr>
        <p:txBody>
          <a:bodyPr/>
          <a:lstStyle/>
          <a:p>
            <a:r>
              <a:rPr lang="ru-RU" sz="2000" i="1" dirty="0" err="1" smtClean="0">
                <a:solidFill>
                  <a:srgbClr val="0070C0"/>
                </a:solidFill>
              </a:rPr>
              <a:t>Імовірність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дожити</a:t>
            </a:r>
            <a:r>
              <a:rPr lang="ru-RU" sz="2000" i="1" dirty="0" smtClean="0">
                <a:solidFill>
                  <a:srgbClr val="0070C0"/>
                </a:solidFill>
              </a:rPr>
              <a:t> до 65 </a:t>
            </a:r>
            <a:r>
              <a:rPr lang="ru-RU" sz="2000" i="1" dirty="0" err="1" smtClean="0">
                <a:solidFill>
                  <a:srgbClr val="0070C0"/>
                </a:solidFill>
              </a:rPr>
              <a:t>років</a:t>
            </a:r>
            <a:r>
              <a:rPr lang="ru-RU" sz="2000" i="1" dirty="0" smtClean="0">
                <a:solidFill>
                  <a:srgbClr val="0070C0"/>
                </a:solidFill>
              </a:rPr>
              <a:t>, </a:t>
            </a:r>
            <a:r>
              <a:rPr lang="ru-RU" sz="2000" i="1" dirty="0" err="1" smtClean="0">
                <a:solidFill>
                  <a:srgbClr val="0070C0"/>
                </a:solidFill>
              </a:rPr>
              <a:t>Україна</a:t>
            </a:r>
            <a:endParaRPr lang="ru-RU" sz="2000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8350376"/>
              </p:ext>
            </p:extLst>
          </p:nvPr>
        </p:nvGraphicFramePr>
        <p:xfrm>
          <a:off x="92467" y="1191802"/>
          <a:ext cx="8928243" cy="5548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2283826"/>
      </p:ext>
    </p:extLst>
  </p:cSld>
  <p:clrMapOvr>
    <a:masterClrMapping/>
  </p:clrMapOvr>
  <p:transition spd="med">
    <p:split orient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9061" y="595900"/>
            <a:ext cx="6863138" cy="821737"/>
          </a:xfrm>
        </p:spPr>
        <p:txBody>
          <a:bodyPr/>
          <a:lstStyle/>
          <a:p>
            <a:r>
              <a:rPr lang="ru-RU" sz="2000" i="1" dirty="0" err="1" smtClean="0">
                <a:solidFill>
                  <a:srgbClr val="0070C0"/>
                </a:solidFill>
              </a:rPr>
              <a:t>Імовірність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дожити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від</a:t>
            </a:r>
            <a:r>
              <a:rPr lang="ru-RU" sz="2000" i="1" dirty="0" smtClean="0">
                <a:solidFill>
                  <a:srgbClr val="0070C0"/>
                </a:solidFill>
              </a:rPr>
              <a:t> 20 до 65 </a:t>
            </a:r>
            <a:r>
              <a:rPr lang="ru-RU" sz="2000" i="1" dirty="0" err="1" smtClean="0">
                <a:solidFill>
                  <a:srgbClr val="0070C0"/>
                </a:solidFill>
              </a:rPr>
              <a:t>років</a:t>
            </a:r>
            <a:r>
              <a:rPr lang="ru-RU" sz="2000" i="1" dirty="0" smtClean="0">
                <a:solidFill>
                  <a:srgbClr val="0070C0"/>
                </a:solidFill>
              </a:rPr>
              <a:t>, </a:t>
            </a:r>
            <a:r>
              <a:rPr lang="ru-RU" sz="2000" i="1" dirty="0" err="1" smtClean="0">
                <a:solidFill>
                  <a:srgbClr val="0070C0"/>
                </a:solidFill>
              </a:rPr>
              <a:t>Україна</a:t>
            </a:r>
            <a:endParaRPr lang="ru-RU" sz="2000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6569872"/>
              </p:ext>
            </p:extLst>
          </p:nvPr>
        </p:nvGraphicFramePr>
        <p:xfrm>
          <a:off x="113016" y="1191802"/>
          <a:ext cx="8876872" cy="5568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7012635"/>
      </p:ext>
    </p:extLst>
  </p:cSld>
  <p:clrMapOvr>
    <a:masterClrMapping/>
  </p:clrMapOvr>
  <p:transition spd="med">
    <p:split orient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156" y="667820"/>
            <a:ext cx="6791219" cy="749818"/>
          </a:xfrm>
        </p:spPr>
        <p:txBody>
          <a:bodyPr/>
          <a:lstStyle/>
          <a:p>
            <a:r>
              <a:rPr lang="uk-UA" sz="2000" i="1" dirty="0" smtClean="0">
                <a:solidFill>
                  <a:srgbClr val="000099"/>
                </a:solidFill>
              </a:rPr>
              <a:t>Фактори індивідуального </a:t>
            </a:r>
            <a:r>
              <a:rPr lang="uk-UA" sz="2000" i="1" dirty="0" err="1">
                <a:solidFill>
                  <a:srgbClr val="000099"/>
                </a:solidFill>
              </a:rPr>
              <a:t>и</a:t>
            </a:r>
            <a:r>
              <a:rPr lang="uk-UA" sz="2000" i="1" dirty="0">
                <a:solidFill>
                  <a:srgbClr val="000099"/>
                </a:solidFill>
              </a:rPr>
              <a:t> </a:t>
            </a:r>
            <a:r>
              <a:rPr lang="uk-UA" sz="2000" i="1" dirty="0" smtClean="0">
                <a:solidFill>
                  <a:srgbClr val="000099"/>
                </a:solidFill>
              </a:rPr>
              <a:t>громадського здоров’я</a:t>
            </a:r>
            <a:r>
              <a:rPr lang="uk-UA" sz="2000" i="1" dirty="0">
                <a:solidFill>
                  <a:srgbClr val="000099"/>
                </a:solidFill>
              </a:rPr>
              <a:t>, </a:t>
            </a:r>
            <a:r>
              <a:rPr lang="uk-UA" sz="2000" i="1" dirty="0" smtClean="0">
                <a:solidFill>
                  <a:srgbClr val="000099"/>
                </a:solidFill>
              </a:rPr>
              <a:t>оцінки ВООЗ</a:t>
            </a:r>
            <a:endParaRPr lang="ru-RU" sz="2000" i="1" dirty="0">
              <a:solidFill>
                <a:srgbClr val="000099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5048342"/>
              </p:ext>
            </p:extLst>
          </p:nvPr>
        </p:nvGraphicFramePr>
        <p:xfrm>
          <a:off x="457200" y="1335640"/>
          <a:ext cx="8229600" cy="5322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7770704"/>
      </p:ext>
    </p:extLst>
  </p:cSld>
  <p:clrMapOvr>
    <a:masterClrMapping/>
  </p:clrMapOvr>
  <p:transition spd="med">
    <p:split orient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172" y="740229"/>
            <a:ext cx="7474858" cy="677408"/>
          </a:xfrm>
        </p:spPr>
        <p:txBody>
          <a:bodyPr/>
          <a:lstStyle/>
          <a:p>
            <a:r>
              <a:rPr lang="uk-UA" sz="2000" i="1" dirty="0" smtClean="0">
                <a:solidFill>
                  <a:srgbClr val="0070C0"/>
                </a:solidFill>
                <a:latin typeface="+mn-lt"/>
                <a:ea typeface="ＭＳ Ｐゴシック" charset="-128"/>
              </a:rPr>
              <a:t>Основні складові здорового способу життя</a:t>
            </a:r>
            <a:endParaRPr lang="ru-RU" sz="2000" i="1" dirty="0">
              <a:solidFill>
                <a:srgbClr val="0070C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290" y="1567544"/>
            <a:ext cx="8917968" cy="4558620"/>
          </a:xfrm>
        </p:spPr>
        <p:txBody>
          <a:bodyPr/>
          <a:lstStyle/>
          <a:p>
            <a:pPr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600" dirty="0" smtClean="0"/>
              <a:t>Б</a:t>
            </a:r>
            <a:r>
              <a:rPr lang="uk-UA" sz="1600" dirty="0" err="1" smtClean="0"/>
              <a:t>езпека</a:t>
            </a:r>
            <a:r>
              <a:rPr lang="uk-UA" sz="1600" dirty="0" smtClean="0"/>
              <a:t> праці (в широкому розумінні)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uk-UA" sz="800" dirty="0" smtClean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600" dirty="0" smtClean="0"/>
              <a:t>Б</a:t>
            </a:r>
            <a:r>
              <a:rPr lang="uk-UA" sz="1600" dirty="0" err="1" smtClean="0"/>
              <a:t>езпечні</a:t>
            </a:r>
            <a:r>
              <a:rPr lang="uk-UA" sz="1600" dirty="0" smtClean="0"/>
              <a:t> умови проживання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uk-UA" sz="800" dirty="0" smtClean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600" dirty="0" smtClean="0"/>
              <a:t>Р</a:t>
            </a:r>
            <a:r>
              <a:rPr lang="uk-UA" sz="1600" dirty="0" err="1" smtClean="0"/>
              <a:t>аціональне</a:t>
            </a:r>
            <a:r>
              <a:rPr lang="uk-UA" sz="1600" dirty="0" smtClean="0"/>
              <a:t> харчування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uk-UA" sz="800" dirty="0" smtClean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uk-UA" sz="1600" dirty="0" smtClean="0"/>
              <a:t>Температурний режим (закалювання і тренування імунітету)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uk-UA" sz="800" dirty="0" smtClean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600" dirty="0" smtClean="0"/>
              <a:t>Д</a:t>
            </a:r>
            <a:r>
              <a:rPr lang="uk-UA" sz="1600" dirty="0" smtClean="0"/>
              <a:t>отримання гігієнічних вимог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uk-UA" sz="800" dirty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600" dirty="0" smtClean="0"/>
              <a:t>З</a:t>
            </a:r>
            <a:r>
              <a:rPr lang="uk-UA" sz="1600" dirty="0" err="1" smtClean="0"/>
              <a:t>датність</a:t>
            </a:r>
            <a:r>
              <a:rPr lang="uk-UA" sz="1600" dirty="0" smtClean="0"/>
              <a:t> (знання та навички) витримувати значні психологічні і фізичні навантаження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uk-UA" sz="800" dirty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uk-UA" sz="1600" dirty="0" smtClean="0"/>
              <a:t>Раціональне психосексуальне життя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uk-UA" sz="800" dirty="0" smtClean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600" dirty="0" smtClean="0"/>
              <a:t>В</a:t>
            </a:r>
            <a:r>
              <a:rPr lang="uk-UA" sz="1600" dirty="0" err="1" smtClean="0"/>
              <a:t>ідсутність</a:t>
            </a:r>
            <a:r>
              <a:rPr lang="uk-UA" sz="1600" dirty="0" smtClean="0"/>
              <a:t> шкідливих звичок 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uk-UA" sz="800" dirty="0" smtClean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uk-UA" sz="1600" dirty="0" smtClean="0"/>
              <a:t>Рухова активність (дозовані </a:t>
            </a:r>
            <a:r>
              <a:rPr lang="uk-UA" sz="1600" dirty="0" err="1" smtClean="0"/>
              <a:t>физичні</a:t>
            </a:r>
            <a:r>
              <a:rPr lang="uk-UA" sz="1600" dirty="0" smtClean="0"/>
              <a:t> навантаження)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584512"/>
      </p:ext>
    </p:extLst>
  </p:cSld>
  <p:clrMapOvr>
    <a:masterClrMapping/>
  </p:clrMapOvr>
  <p:transition spd="med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150" y="2915292"/>
            <a:ext cx="8229600" cy="1050533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>В</a:t>
            </a:r>
            <a:r>
              <a:rPr lang="uk-UA" sz="2000" dirty="0" smtClean="0">
                <a:solidFill>
                  <a:srgbClr val="0070C0"/>
                </a:solidFill>
              </a:rPr>
              <a:t>ід 1991 року, коли ООН було опубліковано першу доповідь про людський розвиток, відповідний індекс є одним з ключових індикаторів розвитку країни </a:t>
            </a:r>
            <a:endParaRPr lang="ru-RU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899121"/>
      </p:ext>
    </p:extLst>
  </p:cSld>
  <p:clrMapOvr>
    <a:masterClrMapping/>
  </p:clrMapOvr>
  <p:transition spd="med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50" y="546409"/>
            <a:ext cx="6735780" cy="814039"/>
          </a:xfrm>
        </p:spPr>
        <p:txBody>
          <a:bodyPr/>
          <a:lstStyle/>
          <a:p>
            <a:pPr algn="l">
              <a:defRPr/>
            </a:pPr>
            <a:r>
              <a:rPr lang="uk-UA" sz="2000" i="1" dirty="0" smtClean="0">
                <a:solidFill>
                  <a:srgbClr val="0070C0"/>
                </a:solidFill>
              </a:rPr>
              <a:t>За даними Доповіді про людський розвиток                                                                                    2016 року Україна </a:t>
            </a:r>
            <a:endParaRPr lang="ru-RU" sz="2000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919" y="1360448"/>
            <a:ext cx="8959065" cy="5497552"/>
          </a:xfrm>
        </p:spPr>
        <p:txBody>
          <a:bodyPr/>
          <a:lstStyle/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uk-UA" sz="2000" dirty="0" smtClean="0"/>
              <a:t>має ІЛР=0,743 з яким разом з Вірменією посідає 84 місце в світі (2015 рік </a:t>
            </a:r>
            <a:r>
              <a:rPr lang="mr-IN" sz="2000" dirty="0" smtClean="0"/>
              <a:t>–</a:t>
            </a:r>
            <a:r>
              <a:rPr lang="uk-UA" sz="2000" dirty="0" smtClean="0"/>
              <a:t> 0,747 і 81 місце, 2014 рік – 0,734 і 83 місце відповідно)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uk-UA" sz="2000" dirty="0" smtClean="0"/>
              <a:t>відноситься до другої групи країн за ІЛР – групи з високим рівнем людського розвитку (перше місце в цій групі посідають Білорусь та Оман з ІЛР=0,796; останнє – Узбекистан з ІЛР=0,701; середній показник становить 0,746) 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uk-UA" sz="2000" dirty="0" smtClean="0"/>
              <a:t>має 9 рейтинг серед колишніх республік СРСР після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ü"/>
              <a:defRPr/>
            </a:pPr>
            <a:r>
              <a:rPr lang="uk-UA" sz="1800" dirty="0" smtClean="0"/>
              <a:t>Естонії з ІЛР=0,865 (30 рейтинг)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ü"/>
              <a:defRPr/>
            </a:pPr>
            <a:r>
              <a:rPr lang="uk-UA" sz="1800" dirty="0" smtClean="0"/>
              <a:t>Литви з ІЛР=0,848 (37 рейтинг)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ü"/>
              <a:defRPr/>
            </a:pPr>
            <a:r>
              <a:rPr lang="uk-UA" sz="1800" dirty="0" smtClean="0"/>
              <a:t>Латвії з ІЛР=0,830 (44 рейтинг)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ü"/>
              <a:defRPr/>
            </a:pPr>
            <a:r>
              <a:rPr lang="uk-UA" sz="1800" dirty="0"/>
              <a:t>Росії з </a:t>
            </a:r>
            <a:r>
              <a:rPr lang="uk-UA" sz="1800" dirty="0" smtClean="0"/>
              <a:t>ІЛР=0,804 (49 </a:t>
            </a:r>
            <a:r>
              <a:rPr lang="uk-UA" sz="1800" dirty="0"/>
              <a:t>рейтинг</a:t>
            </a:r>
            <a:r>
              <a:rPr lang="uk-UA" sz="1800" dirty="0" smtClean="0"/>
              <a:t>)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ü"/>
              <a:defRPr/>
            </a:pPr>
            <a:r>
              <a:rPr lang="uk-UA" sz="1800" dirty="0" smtClean="0"/>
              <a:t>Білорусі з ІЛР=0,796 (52 рейтинг)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ü"/>
              <a:defRPr/>
            </a:pPr>
            <a:r>
              <a:rPr lang="uk-UA" sz="1800" dirty="0" smtClean="0"/>
              <a:t>Казахстану </a:t>
            </a:r>
            <a:r>
              <a:rPr lang="uk-UA" sz="1800" dirty="0"/>
              <a:t>з </a:t>
            </a:r>
            <a:r>
              <a:rPr lang="uk-UA" sz="1800" dirty="0" smtClean="0"/>
              <a:t>ІЛР=0,794 (56 </a:t>
            </a:r>
            <a:r>
              <a:rPr lang="uk-UA" sz="1800" dirty="0"/>
              <a:t>рейтинг)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ü"/>
              <a:defRPr/>
            </a:pPr>
            <a:r>
              <a:rPr lang="uk-UA" sz="1800" dirty="0"/>
              <a:t>Грузії з </a:t>
            </a:r>
            <a:r>
              <a:rPr lang="uk-UA" sz="1800" dirty="0" smtClean="0"/>
              <a:t>ІЛР=0,769 </a:t>
            </a:r>
            <a:r>
              <a:rPr lang="uk-UA" sz="1800" dirty="0"/>
              <a:t>(</a:t>
            </a:r>
            <a:r>
              <a:rPr lang="uk-UA" sz="1800" dirty="0" smtClean="0"/>
              <a:t>70 </a:t>
            </a:r>
            <a:r>
              <a:rPr lang="uk-UA" sz="1800" dirty="0"/>
              <a:t>рейтинг)  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ü"/>
              <a:defRPr/>
            </a:pPr>
            <a:r>
              <a:rPr lang="uk-UA" sz="1800" dirty="0"/>
              <a:t>Азербайджану з </a:t>
            </a:r>
            <a:r>
              <a:rPr lang="uk-UA" sz="1800" dirty="0" smtClean="0"/>
              <a:t>ІЛР=0,759 </a:t>
            </a:r>
            <a:r>
              <a:rPr lang="uk-UA" sz="1800" dirty="0"/>
              <a:t>(</a:t>
            </a:r>
            <a:r>
              <a:rPr lang="uk-UA" sz="1800" dirty="0" smtClean="0"/>
              <a:t>78 </a:t>
            </a:r>
            <a:r>
              <a:rPr lang="uk-UA" sz="1800" dirty="0"/>
              <a:t>рейтинг)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ü"/>
              <a:defRPr/>
            </a:pPr>
            <a:endParaRPr lang="ru-RU" sz="1600" dirty="0"/>
          </a:p>
        </p:txBody>
      </p:sp>
    </p:spTree>
  </p:cSld>
  <p:clrMapOvr>
    <a:masterClrMapping/>
  </p:clrMapOvr>
  <p:transition spd="med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sz="2000" i="1" dirty="0" smtClean="0">
                <a:solidFill>
                  <a:srgbClr val="0070C0"/>
                </a:solidFill>
              </a:rPr>
              <a:t>Україна </a:t>
            </a:r>
            <a:r>
              <a:rPr lang="mr-IN" sz="2000" i="1" dirty="0" smtClean="0">
                <a:solidFill>
                  <a:srgbClr val="0070C0"/>
                </a:solidFill>
              </a:rPr>
              <a:t>–</a:t>
            </a:r>
            <a:r>
              <a:rPr lang="uk-UA" sz="2000" i="1" dirty="0" smtClean="0">
                <a:solidFill>
                  <a:srgbClr val="0070C0"/>
                </a:solidFill>
              </a:rPr>
              <a:t> індекс тривалості життя </a:t>
            </a:r>
            <a:endParaRPr lang="ru-RU" sz="2000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113" y="1417638"/>
            <a:ext cx="8702212" cy="5232400"/>
          </a:xfrm>
        </p:spPr>
        <p:txBody>
          <a:bodyPr/>
          <a:lstStyle/>
          <a:p>
            <a:pPr marL="0" indent="0">
              <a:buNone/>
              <a:defRPr/>
            </a:pPr>
            <a:endParaRPr lang="uk-UA" sz="1600" dirty="0" smtClean="0"/>
          </a:p>
          <a:p>
            <a:pPr marL="0" indent="0">
              <a:buNone/>
              <a:defRPr/>
            </a:pPr>
            <a:r>
              <a:rPr lang="uk-UA" sz="1800" dirty="0" smtClean="0"/>
              <a:t>За останні роки врешті-решт спостерігається прогрес у СТЖ</a:t>
            </a:r>
          </a:p>
          <a:p>
            <a:pPr marL="0" indent="0">
              <a:buNone/>
              <a:defRPr/>
            </a:pPr>
            <a:r>
              <a:rPr lang="uk-UA" sz="1800" dirty="0" smtClean="0"/>
              <a:t> </a:t>
            </a:r>
          </a:p>
          <a:p>
            <a:pPr marL="0" indent="0">
              <a:buNone/>
              <a:defRPr/>
            </a:pPr>
            <a:r>
              <a:rPr lang="uk-UA" sz="1800" dirty="0" smtClean="0"/>
              <a:t>За показником СТЖ  (71,1 роки) Україна посідає </a:t>
            </a:r>
            <a:r>
              <a:rPr lang="uk-UA" sz="1800" b="1" dirty="0" smtClean="0"/>
              <a:t>113</a:t>
            </a:r>
            <a:r>
              <a:rPr lang="uk-UA" sz="1800" dirty="0" smtClean="0"/>
              <a:t> місце, поступаючись: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ü"/>
              <a:defRPr/>
            </a:pPr>
            <a:r>
              <a:rPr lang="uk-UA" sz="1800" dirty="0" smtClean="0"/>
              <a:t>50 з 51 країн І групи (з дуже високим рівнем ЛР) </a:t>
            </a:r>
            <a:r>
              <a:rPr lang="mr-IN" sz="1800" dirty="0" smtClean="0"/>
              <a:t>–</a:t>
            </a:r>
            <a:r>
              <a:rPr lang="uk-UA" sz="1800" dirty="0" smtClean="0"/>
              <a:t> виняток становить РФ (70,3 року);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ü"/>
              <a:defRPr/>
            </a:pPr>
            <a:r>
              <a:rPr lang="uk-UA" sz="1800" dirty="0" smtClean="0"/>
              <a:t>49 з 54 країн ІІ групи (з високим рівнем ЛР) – виняток з країн із вищим ІЛР становлять Казахстан (69,6 року), Азербайджан (70,9 року);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ü"/>
              <a:defRPr/>
            </a:pPr>
            <a:r>
              <a:rPr lang="uk-UA" sz="1800" dirty="0" smtClean="0"/>
              <a:t>13 із 42 країн ІІІ групи (із середнім рівнем ЛР)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ü"/>
              <a:defRPr/>
            </a:pPr>
            <a:r>
              <a:rPr lang="uk-UA" sz="1800" dirty="0" smtClean="0"/>
              <a:t>Середньому показнику по Європі та Центральній Азії (72,6 року)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ü"/>
              <a:defRPr/>
            </a:pPr>
            <a:r>
              <a:rPr lang="uk-UA" sz="1800" dirty="0"/>
              <a:t>Середньому показнику </a:t>
            </a:r>
            <a:r>
              <a:rPr lang="uk-UA" sz="1800" dirty="0" smtClean="0"/>
              <a:t> по світу (71,6 року)</a:t>
            </a:r>
          </a:p>
        </p:txBody>
      </p:sp>
    </p:spTree>
  </p:cSld>
  <p:clrMapOvr>
    <a:masterClrMapping/>
  </p:clrMapOvr>
  <p:transition spd="med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ChangeArrowheads="1"/>
          </p:cNvSpPr>
          <p:nvPr/>
        </p:nvSpPr>
        <p:spPr bwMode="auto">
          <a:xfrm>
            <a:off x="0" y="15287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3891" name="Rectangle 3"/>
          <p:cNvSpPr>
            <a:spLocks noChangeArrowheads="1"/>
          </p:cNvSpPr>
          <p:nvPr/>
        </p:nvSpPr>
        <p:spPr bwMode="auto">
          <a:xfrm>
            <a:off x="0" y="6605201"/>
            <a:ext cx="9093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Джерело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: U.S.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Bureau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of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the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Census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,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International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Data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Base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;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The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Human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Mortality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Database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;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The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Human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Life-Table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Database</a:t>
            </a:r>
            <a:endParaRPr lang="ru-RU" altLang="ru-RU" sz="1200" i="1" dirty="0">
              <a:ea typeface="Times New Roman" charset="0"/>
              <a:cs typeface="Arial" charset="0"/>
            </a:endParaRPr>
          </a:p>
        </p:txBody>
      </p:sp>
      <p:sp>
        <p:nvSpPr>
          <p:cNvPr id="293892" name="Rectangle 4"/>
          <p:cNvSpPr>
            <a:spLocks noChangeArrowheads="1"/>
          </p:cNvSpPr>
          <p:nvPr/>
        </p:nvSpPr>
        <p:spPr bwMode="auto">
          <a:xfrm>
            <a:off x="0" y="1614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307618"/>
              </p:ext>
            </p:extLst>
          </p:nvPr>
        </p:nvGraphicFramePr>
        <p:xfrm>
          <a:off x="50800" y="742949"/>
          <a:ext cx="9042400" cy="5862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706" y="575352"/>
            <a:ext cx="6791218" cy="842285"/>
          </a:xfrm>
        </p:spPr>
        <p:txBody>
          <a:bodyPr/>
          <a:lstStyle/>
          <a:p>
            <a:r>
              <a:rPr lang="ru-RU" sz="2000" i="1" dirty="0" err="1" smtClean="0">
                <a:solidFill>
                  <a:srgbClr val="0070C0"/>
                </a:solidFill>
              </a:rPr>
              <a:t>Середня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очікувана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тривалість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життя</a:t>
            </a:r>
            <a:r>
              <a:rPr lang="ru-RU" sz="2000" i="1" dirty="0" smtClean="0">
                <a:solidFill>
                  <a:srgbClr val="0070C0"/>
                </a:solidFill>
              </a:rPr>
              <a:t> при </a:t>
            </a:r>
            <a:r>
              <a:rPr lang="ru-RU" sz="2000" i="1" dirty="0" err="1" smtClean="0">
                <a:solidFill>
                  <a:srgbClr val="0070C0"/>
                </a:solidFill>
              </a:rPr>
              <a:t>народженні</a:t>
            </a:r>
            <a:r>
              <a:rPr lang="ru-RU" sz="2000" i="1" dirty="0" smtClean="0">
                <a:solidFill>
                  <a:srgbClr val="0070C0"/>
                </a:solidFill>
              </a:rPr>
              <a:t>, </a:t>
            </a:r>
            <a:r>
              <a:rPr lang="ru-RU" sz="2000" i="1" dirty="0" err="1" smtClean="0">
                <a:solidFill>
                  <a:srgbClr val="0070C0"/>
                </a:solidFill>
              </a:rPr>
              <a:t>обидві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статі</a:t>
            </a:r>
            <a:r>
              <a:rPr lang="ru-RU" sz="2000" i="1" dirty="0" smtClean="0">
                <a:solidFill>
                  <a:srgbClr val="0070C0"/>
                </a:solidFill>
              </a:rPr>
              <a:t>, </a:t>
            </a:r>
            <a:r>
              <a:rPr lang="ru-RU" sz="2000" i="1" dirty="0" err="1" smtClean="0">
                <a:solidFill>
                  <a:srgbClr val="0070C0"/>
                </a:solidFill>
              </a:rPr>
              <a:t>років</a:t>
            </a:r>
            <a:r>
              <a:rPr lang="ru-RU" sz="2000" i="1" dirty="0" smtClean="0">
                <a:solidFill>
                  <a:srgbClr val="0070C0"/>
                </a:solidFill>
              </a:rPr>
              <a:t>, 1960 </a:t>
            </a:r>
            <a:r>
              <a:rPr lang="ru-RU" sz="2000" i="1" dirty="0" err="1" smtClean="0">
                <a:solidFill>
                  <a:srgbClr val="0070C0"/>
                </a:solidFill>
              </a:rPr>
              <a:t>рік</a:t>
            </a:r>
            <a:endParaRPr lang="ru-RU" sz="2000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3166943"/>
              </p:ext>
            </p:extLst>
          </p:nvPr>
        </p:nvGraphicFramePr>
        <p:xfrm>
          <a:off x="82193" y="1304819"/>
          <a:ext cx="8928243" cy="5175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193" y="6480621"/>
            <a:ext cx="892824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1200" i="1" dirty="0" err="1" smtClean="0">
                <a:latin typeface="Arial" charset="0"/>
                <a:ea typeface="Times New Roman" charset="0"/>
                <a:cs typeface="Arial" charset="0"/>
              </a:rPr>
              <a:t>Джерело</a:t>
            </a:r>
            <a:r>
              <a:rPr lang="ru-RU" altLang="ru-RU" sz="1200" i="1" dirty="0" smtClean="0">
                <a:latin typeface="Arial" charset="0"/>
                <a:ea typeface="Times New Roman" charset="0"/>
                <a:cs typeface="Arial" charset="0"/>
              </a:rPr>
              <a:t>: 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U.S.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Bureau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of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the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Census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,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International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Data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Base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;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The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Human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Mortality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Database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;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The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Human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Life-Table</a:t>
            </a:r>
            <a:r>
              <a:rPr lang="ru-RU" altLang="ru-RU" sz="1200" i="1" dirty="0">
                <a:latin typeface="Arial" charset="0"/>
                <a:ea typeface="Times New Roman" charset="0"/>
                <a:cs typeface="Arial" charset="0"/>
              </a:rPr>
              <a:t> </a:t>
            </a:r>
            <a:r>
              <a:rPr lang="ru-RU" altLang="ru-RU" sz="1200" i="1" dirty="0" err="1">
                <a:latin typeface="Arial" charset="0"/>
                <a:ea typeface="Times New Roman" charset="0"/>
                <a:cs typeface="Arial" charset="0"/>
              </a:rPr>
              <a:t>Database</a:t>
            </a:r>
            <a:endParaRPr lang="ru-RU" altLang="ru-RU" sz="1200" i="1" dirty="0">
              <a:ea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643209"/>
      </p:ext>
    </p:extLst>
  </p:cSld>
  <p:clrMapOvr>
    <a:masterClrMapping/>
  </p:clrMapOvr>
  <p:transition spd="med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0288"/>
            <a:ext cx="8229600" cy="657350"/>
          </a:xfrm>
        </p:spPr>
        <p:txBody>
          <a:bodyPr/>
          <a:lstStyle/>
          <a:p>
            <a:r>
              <a:rPr lang="ru-RU" sz="2000" i="1" dirty="0" smtClean="0">
                <a:solidFill>
                  <a:srgbClr val="0070C0"/>
                </a:solidFill>
              </a:rPr>
              <a:t>Т</a:t>
            </a:r>
            <a:r>
              <a:rPr lang="uk-UA" sz="2000" i="1" dirty="0" err="1" smtClean="0">
                <a:solidFill>
                  <a:srgbClr val="0070C0"/>
                </a:solidFill>
              </a:rPr>
              <a:t>ривалість</a:t>
            </a:r>
            <a:r>
              <a:rPr lang="uk-UA" sz="2000" i="1" dirty="0" smtClean="0">
                <a:solidFill>
                  <a:srgbClr val="0070C0"/>
                </a:solidFill>
              </a:rPr>
              <a:t> життя при народженні, років</a:t>
            </a:r>
            <a:endParaRPr lang="ru-RU" sz="2000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86411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187764"/>
      </p:ext>
    </p:extLst>
  </p:cSld>
  <p:clrMapOvr>
    <a:masterClrMapping/>
  </p:clrMapOvr>
  <p:transition spd="med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9060" y="575352"/>
            <a:ext cx="6832315" cy="842285"/>
          </a:xfrm>
        </p:spPr>
        <p:txBody>
          <a:bodyPr/>
          <a:lstStyle/>
          <a:p>
            <a:r>
              <a:rPr lang="ru-RU" sz="2000" i="1" dirty="0" err="1" smtClean="0">
                <a:solidFill>
                  <a:srgbClr val="0070C0"/>
                </a:solidFill>
              </a:rPr>
              <a:t>Різниця</a:t>
            </a:r>
            <a:r>
              <a:rPr lang="ru-RU" sz="2000" i="1" dirty="0" smtClean="0">
                <a:solidFill>
                  <a:srgbClr val="0070C0"/>
                </a:solidFill>
              </a:rPr>
              <a:t> в </a:t>
            </a:r>
            <a:r>
              <a:rPr lang="ru-RU" sz="2000" i="1" dirty="0" err="1" smtClean="0">
                <a:solidFill>
                  <a:srgbClr val="0070C0"/>
                </a:solidFill>
              </a:rPr>
              <a:t>тривалості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життя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населення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регіону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Європа</a:t>
            </a:r>
            <a:r>
              <a:rPr lang="ru-RU" sz="2000" i="1" dirty="0" smtClean="0">
                <a:solidFill>
                  <a:srgbClr val="0070C0"/>
                </a:solidFill>
              </a:rPr>
              <a:t> і </a:t>
            </a:r>
            <a:r>
              <a:rPr lang="ru-RU" sz="2000" i="1" dirty="0" err="1" smtClean="0">
                <a:solidFill>
                  <a:srgbClr val="0070C0"/>
                </a:solidFill>
              </a:rPr>
              <a:t>України</a:t>
            </a:r>
            <a:r>
              <a:rPr lang="ru-RU" sz="2000" i="1" dirty="0" smtClean="0">
                <a:solidFill>
                  <a:srgbClr val="0070C0"/>
                </a:solidFill>
              </a:rPr>
              <a:t>, </a:t>
            </a:r>
            <a:r>
              <a:rPr lang="ru-RU" sz="2000" i="1" dirty="0" err="1" smtClean="0">
                <a:solidFill>
                  <a:srgbClr val="0070C0"/>
                </a:solidFill>
              </a:rPr>
              <a:t>років</a:t>
            </a:r>
            <a:endParaRPr lang="ru-RU" sz="2000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601799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2044662"/>
      </p:ext>
    </p:extLst>
  </p:cSld>
  <p:clrMapOvr>
    <a:masterClrMapping/>
  </p:clrMapOvr>
  <p:transition spd="med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9060" y="575352"/>
            <a:ext cx="6832315" cy="842285"/>
          </a:xfrm>
        </p:spPr>
        <p:txBody>
          <a:bodyPr/>
          <a:lstStyle/>
          <a:p>
            <a:r>
              <a:rPr lang="ru-RU" sz="2000" i="1" dirty="0" smtClean="0">
                <a:solidFill>
                  <a:srgbClr val="0070C0"/>
                </a:solidFill>
              </a:rPr>
              <a:t>Гендерна </a:t>
            </a:r>
            <a:r>
              <a:rPr lang="ru-RU" sz="2000" i="1" dirty="0" err="1" smtClean="0">
                <a:solidFill>
                  <a:srgbClr val="0070C0"/>
                </a:solidFill>
              </a:rPr>
              <a:t>різниця</a:t>
            </a:r>
            <a:r>
              <a:rPr lang="ru-RU" sz="2000" i="1" dirty="0" smtClean="0">
                <a:solidFill>
                  <a:srgbClr val="0070C0"/>
                </a:solidFill>
              </a:rPr>
              <a:t> в </a:t>
            </a:r>
            <a:r>
              <a:rPr lang="ru-RU" sz="2000" i="1" dirty="0" err="1" smtClean="0">
                <a:solidFill>
                  <a:srgbClr val="0070C0"/>
                </a:solidFill>
              </a:rPr>
              <a:t>тривалості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життя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населення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регіону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Європа</a:t>
            </a:r>
            <a:r>
              <a:rPr lang="ru-RU" sz="2000" i="1" dirty="0" smtClean="0">
                <a:solidFill>
                  <a:srgbClr val="0070C0"/>
                </a:solidFill>
              </a:rPr>
              <a:t> і </a:t>
            </a:r>
            <a:r>
              <a:rPr lang="ru-RU" sz="2000" i="1" dirty="0" err="1" smtClean="0">
                <a:solidFill>
                  <a:srgbClr val="0070C0"/>
                </a:solidFill>
              </a:rPr>
              <a:t>України</a:t>
            </a:r>
            <a:r>
              <a:rPr lang="ru-RU" sz="2000" i="1" dirty="0" smtClean="0">
                <a:solidFill>
                  <a:srgbClr val="0070C0"/>
                </a:solidFill>
              </a:rPr>
              <a:t>, </a:t>
            </a:r>
            <a:r>
              <a:rPr lang="ru-RU" sz="2000" i="1" dirty="0" err="1" smtClean="0">
                <a:solidFill>
                  <a:srgbClr val="0070C0"/>
                </a:solidFill>
              </a:rPr>
              <a:t>років</a:t>
            </a:r>
            <a:endParaRPr lang="ru-RU" sz="2000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4257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925902"/>
      </p:ext>
    </p:extLst>
  </p:cSld>
  <p:clrMapOvr>
    <a:masterClrMapping/>
  </p:clrMapOvr>
  <p:transition spd="med">
    <p:split orient="vert"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13501</TotalTime>
  <Words>598</Words>
  <Application>Microsoft Macintosh PowerPoint</Application>
  <PresentationFormat>Экран (4:3)</PresentationFormat>
  <Paragraphs>85</Paragraphs>
  <Slides>17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 Cyr</vt:lpstr>
      <vt:lpstr>MS PGothic</vt:lpstr>
      <vt:lpstr>ＭＳ Ｐゴシック</vt:lpstr>
      <vt:lpstr>Times New Roman</vt:lpstr>
      <vt:lpstr>Wingdings</vt:lpstr>
      <vt:lpstr>Arial</vt:lpstr>
      <vt:lpstr>Оформление по умолчанию</vt:lpstr>
      <vt:lpstr>НОВІТНІ ТЕНДЕНЦІЇ ТРИВАЛОСТІ ЖИТТЯ: Україна vs розвинені країни</vt:lpstr>
      <vt:lpstr>Презентация PowerPoint</vt:lpstr>
      <vt:lpstr>За даними Доповіді про людський розвиток                                                                                    2016 року Україна </vt:lpstr>
      <vt:lpstr>Україна – індекс тривалості життя </vt:lpstr>
      <vt:lpstr>Презентация PowerPoint</vt:lpstr>
      <vt:lpstr>Середня очікувана тривалість життя при народженні, обидві статі, років, 1960 рік</vt:lpstr>
      <vt:lpstr>Тривалість життя при народженні, років</vt:lpstr>
      <vt:lpstr>Різниця в тривалості життя населення регіону Європа і України, років</vt:lpstr>
      <vt:lpstr>Гендерна різниця в тривалості життя населення регіону Європа і України, років</vt:lpstr>
      <vt:lpstr>Різниця в тривалості життя при народженні жінок і чоловіків України, років </vt:lpstr>
      <vt:lpstr>Очікувана тривалість життя населення при народженні, за статтю, років, Україна vs Польща </vt:lpstr>
      <vt:lpstr>Вікові криві дожиття чоловіків, покоління 1850, 1870, 1900, 1910, 1917 рр. народження</vt:lpstr>
      <vt:lpstr>Середня очікувана тривалість життя при народженні, Україна, років</vt:lpstr>
      <vt:lpstr>Імовірність дожити до 65 років, Україна</vt:lpstr>
      <vt:lpstr>Імовірність дожити від 20 до 65 років, Україна</vt:lpstr>
      <vt:lpstr>Фактори індивідуального и громадського здоров’я, оцінки ВООЗ</vt:lpstr>
      <vt:lpstr>Основні складові здорового способу життя</vt:lpstr>
    </vt:vector>
  </TitlesOfParts>
  <Company>Computer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 Microsoft Office</cp:lastModifiedBy>
  <cp:revision>232</cp:revision>
  <cp:lastPrinted>2017-11-06T12:04:23Z</cp:lastPrinted>
  <dcterms:created xsi:type="dcterms:W3CDTF">2011-11-08T12:25:38Z</dcterms:created>
  <dcterms:modified xsi:type="dcterms:W3CDTF">2017-11-06T15:32:38Z</dcterms:modified>
</cp:coreProperties>
</file>